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72" r:id="rId3"/>
    <p:sldId id="283" r:id="rId4"/>
    <p:sldId id="282" r:id="rId5"/>
    <p:sldId id="285" r:id="rId6"/>
    <p:sldId id="286" r:id="rId7"/>
    <p:sldId id="287" r:id="rId8"/>
    <p:sldId id="288" r:id="rId9"/>
    <p:sldId id="289" r:id="rId10"/>
    <p:sldId id="292" r:id="rId11"/>
    <p:sldId id="290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7" r:id="rId29"/>
    <p:sldId id="268" r:id="rId30"/>
    <p:sldId id="269" r:id="rId31"/>
    <p:sldId id="271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9" r:id="rId41"/>
    <p:sldId id="300" r:id="rId42"/>
    <p:sldId id="304" r:id="rId43"/>
    <p:sldId id="301" r:id="rId44"/>
    <p:sldId id="281" r:id="rId45"/>
    <p:sldId id="303" r:id="rId46"/>
    <p:sldId id="305" r:id="rId47"/>
    <p:sldId id="302" r:id="rId48"/>
    <p:sldId id="30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8"/>
    <p:restoredTop sz="95581"/>
  </p:normalViewPr>
  <p:slideViewPr>
    <p:cSldViewPr snapToGrid="0" snapToObjects="1">
      <p:cViewPr>
        <p:scale>
          <a:sx n="73" d="100"/>
          <a:sy n="73" d="100"/>
        </p:scale>
        <p:origin x="-75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779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71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536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810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651925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913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194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0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001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015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709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95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003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795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6063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601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398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ood_Food_Display_-_NCI_Visuals_Online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0DF51E-DBBB-3247-A289-FE092FEBA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41" y="2004647"/>
            <a:ext cx="8689976" cy="1108839"/>
          </a:xfrm>
        </p:spPr>
        <p:txBody>
          <a:bodyPr/>
          <a:lstStyle/>
          <a:p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H</a:t>
            </a:r>
            <a:r>
              <a:rPr lang="en-US" dirty="0" err="1" smtClean="0"/>
              <a:t>idup</a:t>
            </a:r>
            <a:r>
              <a:rPr lang="en-US" dirty="0" smtClean="0"/>
              <a:t> </a:t>
            </a:r>
            <a:r>
              <a:rPr lang="en-US" dirty="0" err="1"/>
              <a:t>B</a:t>
            </a:r>
            <a:r>
              <a:rPr lang="en-US" dirty="0" err="1" smtClean="0"/>
              <a:t>ersih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S</a:t>
            </a:r>
            <a:r>
              <a:rPr lang="en-US" dirty="0" err="1" smtClean="0"/>
              <a:t>ehat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A08075D-05A7-7E42-9B0B-E1CEEE863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341" y="3377255"/>
            <a:ext cx="8689976" cy="643759"/>
          </a:xfrm>
        </p:spPr>
        <p:txBody>
          <a:bodyPr/>
          <a:lstStyle/>
          <a:p>
            <a:r>
              <a:rPr lang="en-US" dirty="0" err="1" smtClean="0"/>
              <a:t>Instruktur</a:t>
            </a:r>
            <a:r>
              <a:rPr lang="en-US" dirty="0" smtClean="0"/>
              <a:t> </a:t>
            </a:r>
            <a:r>
              <a:rPr lang="en-US" dirty="0" err="1" smtClean="0"/>
              <a:t>Dokcil</a:t>
            </a:r>
            <a:r>
              <a:rPr lang="en-US" dirty="0" smtClean="0"/>
              <a:t> FK UHT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367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mencegah</a:t>
            </a:r>
            <a:r>
              <a:rPr lang="en-US" dirty="0" smtClean="0"/>
              <a:t> DM (DIABETES MELLITUS)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669" y="2214694"/>
            <a:ext cx="10216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Mengatur</a:t>
            </a:r>
            <a:r>
              <a:rPr lang="en-US" sz="2400" dirty="0" smtClean="0"/>
              <a:t> </a:t>
            </a:r>
            <a:r>
              <a:rPr lang="en-US" sz="2400" dirty="0" err="1"/>
              <a:t>frekuensi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menu </a:t>
            </a:r>
            <a:r>
              <a:rPr lang="en-US" sz="2400" dirty="0" err="1"/>
              <a:t>makanan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sehat</a:t>
            </a:r>
            <a:r>
              <a:rPr lang="en-US" sz="24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Menjaga</a:t>
            </a:r>
            <a:r>
              <a:rPr lang="en-US" sz="2400" dirty="0"/>
              <a:t> </a:t>
            </a:r>
            <a:r>
              <a:rPr lang="en-US" sz="2400" dirty="0" err="1"/>
              <a:t>berat</a:t>
            </a:r>
            <a:r>
              <a:rPr lang="en-US" sz="2400" dirty="0"/>
              <a:t> </a:t>
            </a:r>
            <a:r>
              <a:rPr lang="en-US" sz="2400" dirty="0" err="1"/>
              <a:t>badan</a:t>
            </a:r>
            <a:r>
              <a:rPr lang="en-US" sz="2400" dirty="0"/>
              <a:t> ideal.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Rutin</a:t>
            </a:r>
            <a:r>
              <a:rPr lang="en-US" sz="2400" dirty="0"/>
              <a:t> </a:t>
            </a:r>
            <a:r>
              <a:rPr lang="en-US" sz="2400" dirty="0" err="1"/>
              <a:t>berolahraga</a:t>
            </a:r>
            <a:r>
              <a:rPr lang="en-US" sz="24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Rutin</a:t>
            </a:r>
            <a:r>
              <a:rPr lang="en-US" sz="2400" dirty="0"/>
              <a:t> </a:t>
            </a:r>
            <a:r>
              <a:rPr lang="en-US" sz="2400" dirty="0" err="1"/>
              <a:t>menjalani</a:t>
            </a:r>
            <a:r>
              <a:rPr lang="en-US" sz="2400" dirty="0"/>
              <a:t> </a:t>
            </a:r>
            <a:r>
              <a:rPr lang="en-US" sz="2400" dirty="0" err="1"/>
              <a:t>pengecekan</a:t>
            </a:r>
            <a:r>
              <a:rPr lang="en-US" sz="2400" dirty="0"/>
              <a:t> </a:t>
            </a:r>
            <a:r>
              <a:rPr lang="en-US" sz="2400" dirty="0" err="1"/>
              <a:t>gula</a:t>
            </a:r>
            <a:r>
              <a:rPr lang="en-US" sz="2400" dirty="0"/>
              <a:t> </a:t>
            </a:r>
            <a:r>
              <a:rPr lang="en-US" sz="2400" dirty="0" err="1"/>
              <a:t>darah</a:t>
            </a:r>
            <a:r>
              <a:rPr lang="en-US" sz="2400" dirty="0"/>
              <a:t>, </a:t>
            </a:r>
            <a:r>
              <a:rPr lang="en-US" sz="2400" dirty="0" err="1"/>
              <a:t>setidaknya</a:t>
            </a:r>
            <a:r>
              <a:rPr lang="en-US" sz="2400" dirty="0"/>
              <a:t> </a:t>
            </a:r>
            <a:r>
              <a:rPr lang="en-US" sz="2400" dirty="0" err="1"/>
              <a:t>sekali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setahun</a:t>
            </a:r>
            <a:r>
              <a:rPr lang="en-US" sz="2400" dirty="0"/>
              <a:t>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559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90" y="0"/>
            <a:ext cx="10364451" cy="1596177"/>
          </a:xfrm>
        </p:spPr>
        <p:txBody>
          <a:bodyPr/>
          <a:lstStyle/>
          <a:p>
            <a:r>
              <a:rPr lang="en-US" dirty="0" smtClean="0"/>
              <a:t>ASCARIASIS / INFEKSI OLEH KARENA CACING ASCARIS LUMBRICOIDES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533" y="1367572"/>
            <a:ext cx="105227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Ascariasis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infeksi</a:t>
            </a:r>
            <a:r>
              <a:rPr lang="en-US" sz="2200" dirty="0"/>
              <a:t> yang </a:t>
            </a:r>
            <a:r>
              <a:rPr lang="en-US" sz="2200" dirty="0" err="1"/>
              <a:t>disebabkan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 </a:t>
            </a:r>
            <a:r>
              <a:rPr lang="en-US" sz="2200" dirty="0" err="1"/>
              <a:t>Ascaris</a:t>
            </a:r>
            <a:r>
              <a:rPr lang="en-US" sz="2200" dirty="0"/>
              <a:t> </a:t>
            </a:r>
            <a:r>
              <a:rPr lang="en-US" sz="2200" dirty="0" err="1"/>
              <a:t>lumbricoides</a:t>
            </a:r>
            <a:r>
              <a:rPr lang="en-US" sz="2200" dirty="0"/>
              <a:t> 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biasa</a:t>
            </a:r>
            <a:r>
              <a:rPr lang="en-US" sz="2200" dirty="0"/>
              <a:t> </a:t>
            </a:r>
            <a:r>
              <a:rPr lang="en-US" sz="2200" dirty="0" err="1"/>
              <a:t>disebut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cacing</a:t>
            </a:r>
            <a:r>
              <a:rPr lang="en-US" sz="2200" dirty="0"/>
              <a:t> </a:t>
            </a:r>
            <a:r>
              <a:rPr lang="en-US" sz="2200" dirty="0" err="1"/>
              <a:t>gelang</a:t>
            </a:r>
            <a:r>
              <a:rPr lang="en-US" sz="2200" dirty="0"/>
              <a:t>. </a:t>
            </a:r>
            <a:r>
              <a:rPr lang="en-US" sz="2200" dirty="0" err="1"/>
              <a:t>Cacing</a:t>
            </a:r>
            <a:r>
              <a:rPr lang="en-US" sz="2200" dirty="0"/>
              <a:t> </a:t>
            </a:r>
            <a:r>
              <a:rPr lang="en-US" sz="2200" dirty="0" err="1"/>
              <a:t>gelang</a:t>
            </a:r>
            <a:r>
              <a:rPr lang="en-US" sz="2200" dirty="0"/>
              <a:t> 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parasit</a:t>
            </a:r>
            <a:r>
              <a:rPr lang="en-US" sz="2200" dirty="0"/>
              <a:t> yang </a:t>
            </a:r>
            <a:r>
              <a:rPr lang="en-US" sz="2200" dirty="0" err="1"/>
              <a:t>hidup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berkembang</a:t>
            </a:r>
            <a:r>
              <a:rPr lang="en-US" sz="2200" dirty="0"/>
              <a:t> </a:t>
            </a:r>
            <a:r>
              <a:rPr lang="en-US" sz="2200" dirty="0" err="1"/>
              <a:t>biak</a:t>
            </a:r>
            <a:r>
              <a:rPr lang="en-US" sz="2200" dirty="0"/>
              <a:t> di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usus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Ascariasis</a:t>
            </a:r>
            <a:r>
              <a:rPr lang="en-US" sz="2400" dirty="0" smtClean="0"/>
              <a:t> </a:t>
            </a:r>
            <a:r>
              <a:rPr lang="en-US" sz="2400" dirty="0" err="1" smtClean="0"/>
              <a:t>semakin</a:t>
            </a:r>
            <a:r>
              <a:rPr lang="en-US" sz="2400" dirty="0" smtClean="0"/>
              <a:t> </a:t>
            </a:r>
            <a:r>
              <a:rPr lang="en-US" sz="2400" dirty="0" err="1" smtClean="0"/>
              <a:t>sering</a:t>
            </a:r>
            <a:r>
              <a:rPr lang="en-US" sz="2400" dirty="0" smtClean="0"/>
              <a:t> </a:t>
            </a:r>
            <a:r>
              <a:rPr lang="en-US" sz="2400" dirty="0" err="1" smtClean="0"/>
              <a:t>terjadi</a:t>
            </a:r>
            <a:r>
              <a:rPr lang="en-US" sz="2400" dirty="0" smtClean="0"/>
              <a:t> </a:t>
            </a:r>
            <a:r>
              <a:rPr lang="en-US" sz="2400" dirty="0" err="1" smtClean="0"/>
              <a:t>tertama</a:t>
            </a:r>
            <a:r>
              <a:rPr lang="en-US" sz="2400" dirty="0" smtClean="0"/>
              <a:t> di </a:t>
            </a:r>
            <a:r>
              <a:rPr lang="en-US" sz="2400" dirty="0" err="1"/>
              <a:t>tempat</a:t>
            </a:r>
            <a:r>
              <a:rPr lang="en-US" sz="2400" dirty="0"/>
              <a:t> yang </a:t>
            </a:r>
            <a:r>
              <a:rPr lang="en-US" sz="2400" dirty="0" err="1"/>
              <a:t>kebersihannya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terjaga</a:t>
            </a:r>
            <a:r>
              <a:rPr lang="en-US" sz="2400" dirty="0"/>
              <a:t>, </a:t>
            </a:r>
            <a:r>
              <a:rPr lang="en-US" sz="2400" dirty="0" err="1"/>
              <a:t>terutama</a:t>
            </a:r>
            <a:r>
              <a:rPr lang="en-US" sz="2400" dirty="0"/>
              <a:t> di </a:t>
            </a:r>
            <a:r>
              <a:rPr lang="en-US" sz="2400" dirty="0" err="1"/>
              <a:t>daerah</a:t>
            </a:r>
            <a:r>
              <a:rPr lang="en-US" sz="2400" dirty="0"/>
              <a:t> yang </a:t>
            </a:r>
            <a:r>
              <a:rPr lang="en-US" sz="2400" dirty="0" err="1"/>
              <a:t>memanfaatkan</a:t>
            </a:r>
            <a:r>
              <a:rPr lang="en-US" sz="2400" dirty="0"/>
              <a:t> </a:t>
            </a:r>
            <a:r>
              <a:rPr lang="en-US" sz="2400" dirty="0" err="1"/>
              <a:t>feses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pupuk</a:t>
            </a:r>
            <a:r>
              <a:rPr lang="en-US" sz="2400" dirty="0"/>
              <a:t>. 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38921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mencegah</a:t>
            </a:r>
            <a:r>
              <a:rPr lang="en-US" dirty="0" smtClean="0"/>
              <a:t> ASCARIASIS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3775" y="2003679"/>
            <a:ext cx="103644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 err="1" smtClean="0"/>
              <a:t>Selalu</a:t>
            </a:r>
            <a:r>
              <a:rPr lang="en-US" sz="2400" dirty="0" smtClean="0"/>
              <a:t> </a:t>
            </a:r>
            <a:r>
              <a:rPr lang="en-US" sz="2400" dirty="0" err="1"/>
              <a:t>mencuci</a:t>
            </a:r>
            <a:r>
              <a:rPr lang="en-US" sz="2400" dirty="0"/>
              <a:t> </a:t>
            </a:r>
            <a:r>
              <a:rPr lang="en-US" sz="2400" dirty="0" err="1"/>
              <a:t>tangan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air </a:t>
            </a:r>
            <a:r>
              <a:rPr lang="en-US" sz="2400" dirty="0" err="1"/>
              <a:t>bersih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sabun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makan</a:t>
            </a:r>
            <a:r>
              <a:rPr lang="en-US" sz="2400" dirty="0"/>
              <a:t>,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memasak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menyediakan</a:t>
            </a:r>
            <a:r>
              <a:rPr lang="en-US" sz="2400" dirty="0"/>
              <a:t> </a:t>
            </a:r>
            <a:r>
              <a:rPr lang="en-US" sz="2400" dirty="0" err="1"/>
              <a:t>makanan</a:t>
            </a:r>
            <a:r>
              <a:rPr lang="en-US" sz="2400" dirty="0"/>
              <a:t>,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buang</a:t>
            </a:r>
            <a:r>
              <a:rPr lang="en-US" sz="2400" dirty="0"/>
              <a:t> air </a:t>
            </a:r>
            <a:r>
              <a:rPr lang="en-US" sz="2400" dirty="0" err="1"/>
              <a:t>besar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menyentuh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err="1"/>
              <a:t>Cuci</a:t>
            </a:r>
            <a:r>
              <a:rPr lang="en-US" sz="2400" dirty="0"/>
              <a:t> </a:t>
            </a:r>
            <a:r>
              <a:rPr lang="en-US" sz="2400" dirty="0" err="1"/>
              <a:t>buah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sayuran</a:t>
            </a:r>
            <a:r>
              <a:rPr lang="en-US" sz="2400" dirty="0"/>
              <a:t>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bersih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dikonsumsi</a:t>
            </a:r>
            <a:r>
              <a:rPr lang="en-US" sz="24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err="1"/>
              <a:t>Pastikan</a:t>
            </a:r>
            <a:r>
              <a:rPr lang="en-US" sz="2400" dirty="0"/>
              <a:t> </a:t>
            </a:r>
            <a:r>
              <a:rPr lang="en-US" sz="2400" dirty="0" err="1"/>
              <a:t>masakan</a:t>
            </a:r>
            <a:r>
              <a:rPr lang="en-US" sz="2400" dirty="0"/>
              <a:t> </a:t>
            </a:r>
            <a:r>
              <a:rPr lang="en-US" sz="2400" dirty="0" err="1"/>
              <a:t>benar-benar</a:t>
            </a:r>
            <a:r>
              <a:rPr lang="en-US" sz="2400" dirty="0"/>
              <a:t> </a:t>
            </a:r>
            <a:r>
              <a:rPr lang="en-US" sz="2400" dirty="0" err="1"/>
              <a:t>matang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dikonsumsi</a:t>
            </a:r>
            <a:r>
              <a:rPr lang="en-US" sz="24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err="1"/>
              <a:t>Usahakan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minum</a:t>
            </a:r>
            <a:r>
              <a:rPr lang="en-US" sz="2400" dirty="0"/>
              <a:t> air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kemasan</a:t>
            </a:r>
            <a:r>
              <a:rPr lang="en-US" sz="2400" dirty="0"/>
              <a:t>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disegel</a:t>
            </a:r>
            <a:r>
              <a:rPr lang="en-US" sz="2400" dirty="0"/>
              <a:t> </a:t>
            </a: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bepergian</a:t>
            </a:r>
            <a:r>
              <a:rPr lang="en-US" sz="2400" dirty="0"/>
              <a:t>.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tersedia</a:t>
            </a:r>
            <a:r>
              <a:rPr lang="en-US" sz="2400" dirty="0"/>
              <a:t>, </a:t>
            </a:r>
            <a:r>
              <a:rPr lang="en-US" sz="2400" dirty="0" err="1"/>
              <a:t>masaklah</a:t>
            </a:r>
            <a:r>
              <a:rPr lang="en-US" sz="2400" dirty="0"/>
              <a:t> air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mendidih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meminumnya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519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66" y="39192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 smtClean="0"/>
              <a:t>AMOEBIASIS</a:t>
            </a:r>
            <a:r>
              <a:rPr lang="en-US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smtClean="0"/>
              <a:t>INFEKSI </a:t>
            </a:r>
            <a:r>
              <a:rPr lang="en-US" dirty="0" smtClean="0"/>
              <a:t>OLEH KARENA PARASIT ENTAMOEBA HISTOLYTICA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305" y="1389188"/>
            <a:ext cx="11658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Amoebiasis</a:t>
            </a:r>
            <a:r>
              <a:rPr lang="en-US" sz="2200" dirty="0" smtClean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infeksi</a:t>
            </a:r>
            <a:r>
              <a:rPr lang="en-US" sz="2200" dirty="0"/>
              <a:t> </a:t>
            </a:r>
            <a:r>
              <a:rPr lang="en-US" sz="2200" dirty="0" err="1"/>
              <a:t>parasit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usus</a:t>
            </a:r>
            <a:r>
              <a:rPr lang="en-US" sz="2200" dirty="0"/>
              <a:t> yang </a:t>
            </a:r>
            <a:r>
              <a:rPr lang="en-US" sz="2200" dirty="0" err="1"/>
              <a:t>disebabkan</a:t>
            </a:r>
            <a:r>
              <a:rPr lang="en-US" sz="2200" dirty="0"/>
              <a:t>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parasit</a:t>
            </a:r>
            <a:r>
              <a:rPr lang="en-US" sz="2200" dirty="0"/>
              <a:t> </a:t>
            </a:r>
            <a:r>
              <a:rPr lang="en-US" sz="2200" i="1" dirty="0" err="1"/>
              <a:t>Entamoebae</a:t>
            </a:r>
            <a:r>
              <a:rPr lang="en-US" sz="2200" i="1" dirty="0"/>
              <a:t> </a:t>
            </a:r>
            <a:r>
              <a:rPr lang="en-US" sz="2200" i="1" dirty="0" err="1"/>
              <a:t>histolytica</a:t>
            </a:r>
            <a:r>
              <a:rPr lang="en-US" sz="2200" i="1" dirty="0"/>
              <a:t> 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disingkat</a:t>
            </a:r>
            <a:r>
              <a:rPr lang="en-US" sz="2200" dirty="0"/>
              <a:t> </a:t>
            </a:r>
            <a:r>
              <a:rPr lang="en-US" sz="2200" i="1" dirty="0"/>
              <a:t>E. </a:t>
            </a:r>
            <a:r>
              <a:rPr lang="en-US" sz="2200" i="1" dirty="0" err="1"/>
              <a:t>histolytica</a:t>
            </a:r>
            <a:r>
              <a:rPr lang="en-US" sz="2200" i="1" dirty="0"/>
              <a:t>. </a:t>
            </a:r>
            <a:endParaRPr lang="en-US" sz="22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Parasit</a:t>
            </a:r>
            <a:r>
              <a:rPr lang="en-US" sz="2400" dirty="0" smtClean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menular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b="1" dirty="0" err="1"/>
              <a:t>makanan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minuman</a:t>
            </a:r>
            <a:r>
              <a:rPr lang="en-US" sz="2400" b="1" dirty="0"/>
              <a:t> yang </a:t>
            </a:r>
            <a:r>
              <a:rPr lang="en-US" sz="2400" b="1" dirty="0" err="1"/>
              <a:t>telah</a:t>
            </a:r>
            <a:r>
              <a:rPr lang="en-US" sz="2400" b="1" dirty="0"/>
              <a:t> </a:t>
            </a:r>
            <a:r>
              <a:rPr lang="en-US" sz="2400" b="1" dirty="0" err="1"/>
              <a:t>terkontaminasi</a:t>
            </a:r>
            <a:r>
              <a:rPr lang="en-US" sz="2400" dirty="0"/>
              <a:t>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173908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65763"/>
            <a:ext cx="10364451" cy="1596177"/>
          </a:xfrm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mencegah</a:t>
            </a:r>
            <a:r>
              <a:rPr lang="en-US" dirty="0" smtClean="0"/>
              <a:t> </a:t>
            </a:r>
            <a:r>
              <a:rPr lang="en-US" dirty="0" err="1" smtClean="0"/>
              <a:t>Amoebiasis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3775" y="1616810"/>
            <a:ext cx="103644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200" dirty="0" err="1" smtClean="0"/>
              <a:t>Cuci</a:t>
            </a:r>
            <a:r>
              <a:rPr lang="en-US" sz="2200" dirty="0" smtClean="0"/>
              <a:t> </a:t>
            </a:r>
            <a:r>
              <a:rPr lang="en-US" sz="2200" dirty="0" err="1"/>
              <a:t>tangan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sabun</a:t>
            </a:r>
            <a:r>
              <a:rPr lang="en-US" sz="2200" dirty="0"/>
              <a:t> </a:t>
            </a:r>
            <a:r>
              <a:rPr lang="en-US" sz="2200" dirty="0" err="1"/>
              <a:t>cair</a:t>
            </a:r>
            <a:r>
              <a:rPr lang="en-US" sz="2200" dirty="0"/>
              <a:t> </a:t>
            </a:r>
            <a:r>
              <a:rPr lang="en-US" sz="2200" dirty="0" err="1"/>
              <a:t>setelah</a:t>
            </a:r>
            <a:r>
              <a:rPr lang="en-US" sz="2200" dirty="0"/>
              <a:t> </a:t>
            </a:r>
            <a:r>
              <a:rPr lang="en-US" sz="2200" dirty="0" err="1"/>
              <a:t>buang</a:t>
            </a:r>
            <a:r>
              <a:rPr lang="en-US" sz="2200" dirty="0"/>
              <a:t> air </a:t>
            </a:r>
            <a:r>
              <a:rPr lang="en-US" sz="2200" dirty="0" err="1"/>
              <a:t>kecil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buang</a:t>
            </a:r>
            <a:r>
              <a:rPr lang="en-US" sz="2200" dirty="0"/>
              <a:t> air </a:t>
            </a:r>
            <a:r>
              <a:rPr lang="en-US" sz="2200" dirty="0" err="1"/>
              <a:t>besar</a:t>
            </a:r>
            <a:r>
              <a:rPr lang="en-US" sz="2200" dirty="0"/>
              <a:t>.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err="1"/>
              <a:t>Cuci</a:t>
            </a:r>
            <a:r>
              <a:rPr lang="en-US" sz="2200" dirty="0"/>
              <a:t> </a:t>
            </a:r>
            <a:r>
              <a:rPr lang="en-US" sz="2200" dirty="0" err="1"/>
              <a:t>sayur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buah</a:t>
            </a:r>
            <a:r>
              <a:rPr lang="en-US" sz="2200" dirty="0"/>
              <a:t> </a:t>
            </a:r>
            <a:r>
              <a:rPr lang="en-US" sz="2200" dirty="0" err="1"/>
              <a:t>sampai</a:t>
            </a:r>
            <a:r>
              <a:rPr lang="en-US" sz="2200" dirty="0"/>
              <a:t> </a:t>
            </a:r>
            <a:r>
              <a:rPr lang="en-US" sz="2200" dirty="0" err="1"/>
              <a:t>bersih</a:t>
            </a:r>
            <a:r>
              <a:rPr lang="en-US" sz="2200" dirty="0"/>
              <a:t> </a:t>
            </a:r>
            <a:r>
              <a:rPr lang="en-US" sz="2200" dirty="0" err="1"/>
              <a:t>sebelum</a:t>
            </a:r>
            <a:r>
              <a:rPr lang="en-US" sz="2200" dirty="0"/>
              <a:t> </a:t>
            </a:r>
            <a:r>
              <a:rPr lang="en-US" sz="2200" dirty="0" err="1"/>
              <a:t>dikonsumsi</a:t>
            </a:r>
            <a:r>
              <a:rPr lang="en-US" sz="22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err="1"/>
              <a:t>Cuci</a:t>
            </a:r>
            <a:r>
              <a:rPr lang="en-US" sz="2200" dirty="0"/>
              <a:t> </a:t>
            </a:r>
            <a:r>
              <a:rPr lang="en-US" sz="2200" dirty="0" err="1"/>
              <a:t>peralatan</a:t>
            </a:r>
            <a:r>
              <a:rPr lang="en-US" sz="2200" dirty="0"/>
              <a:t> </a:t>
            </a:r>
            <a:r>
              <a:rPr lang="en-US" sz="2200" dirty="0" err="1"/>
              <a:t>masak</a:t>
            </a:r>
            <a:r>
              <a:rPr lang="en-US" sz="2200" dirty="0"/>
              <a:t> </a:t>
            </a:r>
            <a:r>
              <a:rPr lang="en-US" sz="2200" dirty="0" err="1"/>
              <a:t>sampai</a:t>
            </a:r>
            <a:r>
              <a:rPr lang="en-US" sz="2200" dirty="0"/>
              <a:t> </a:t>
            </a:r>
            <a:r>
              <a:rPr lang="en-US" sz="2200" dirty="0" err="1"/>
              <a:t>bersih</a:t>
            </a:r>
            <a:r>
              <a:rPr lang="en-US" sz="2200" dirty="0"/>
              <a:t> </a:t>
            </a:r>
            <a:r>
              <a:rPr lang="en-US" sz="2200" dirty="0" err="1"/>
              <a:t>sebelum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Rebus air </a:t>
            </a:r>
            <a:r>
              <a:rPr lang="en-US" sz="2200" dirty="0" err="1"/>
              <a:t>hingga</a:t>
            </a:r>
            <a:r>
              <a:rPr lang="en-US" sz="2200" dirty="0"/>
              <a:t> </a:t>
            </a:r>
            <a:r>
              <a:rPr lang="en-US" sz="2200" dirty="0" err="1"/>
              <a:t>mendidih</a:t>
            </a:r>
            <a:r>
              <a:rPr lang="en-US" sz="2200" dirty="0"/>
              <a:t> </a:t>
            </a:r>
            <a:r>
              <a:rPr lang="en-US" sz="2200" dirty="0" err="1"/>
              <a:t>sebelum</a:t>
            </a:r>
            <a:r>
              <a:rPr lang="en-US" sz="2200" dirty="0"/>
              <a:t> </a:t>
            </a:r>
            <a:r>
              <a:rPr lang="en-US" sz="2200" dirty="0" err="1"/>
              <a:t>diminum</a:t>
            </a:r>
            <a:r>
              <a:rPr lang="en-US" sz="22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err="1"/>
              <a:t>Jangan</a:t>
            </a:r>
            <a:r>
              <a:rPr lang="en-US" sz="2200" dirty="0"/>
              <a:t> </a:t>
            </a:r>
            <a:r>
              <a:rPr lang="en-US" sz="2200" dirty="0" err="1"/>
              <a:t>mengonsumsi</a:t>
            </a:r>
            <a:r>
              <a:rPr lang="en-US" sz="2200" dirty="0"/>
              <a:t> </a:t>
            </a:r>
            <a:r>
              <a:rPr lang="en-US" sz="2200" dirty="0" err="1"/>
              <a:t>susu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olahannya</a:t>
            </a:r>
            <a:r>
              <a:rPr lang="en-US" sz="2200" dirty="0"/>
              <a:t>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keju</a:t>
            </a:r>
            <a:r>
              <a:rPr lang="en-US" sz="2200" dirty="0"/>
              <a:t>, </a:t>
            </a:r>
            <a:r>
              <a:rPr lang="en-US" sz="2200" dirty="0" err="1"/>
              <a:t>tanpa</a:t>
            </a:r>
            <a:r>
              <a:rPr lang="en-US" sz="2200" dirty="0"/>
              <a:t> </a:t>
            </a:r>
            <a:r>
              <a:rPr lang="en-US" sz="2200" dirty="0" err="1"/>
              <a:t>dimasak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dipasteurisasi</a:t>
            </a:r>
            <a:r>
              <a:rPr lang="en-US" sz="2200" dirty="0"/>
              <a:t> </a:t>
            </a:r>
            <a:r>
              <a:rPr lang="en-US" sz="2200" dirty="0" err="1"/>
              <a:t>terlebih</a:t>
            </a:r>
            <a:r>
              <a:rPr lang="en-US" sz="2200" dirty="0"/>
              <a:t> </a:t>
            </a:r>
            <a:r>
              <a:rPr lang="en-US" sz="2200" dirty="0" err="1"/>
              <a:t>dahulu</a:t>
            </a:r>
            <a:r>
              <a:rPr lang="en-US" sz="22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err="1"/>
              <a:t>Hindari</a:t>
            </a:r>
            <a:r>
              <a:rPr lang="en-US" sz="2200" dirty="0"/>
              <a:t> </a:t>
            </a:r>
            <a:r>
              <a:rPr lang="en-US" sz="2200" dirty="0" err="1"/>
              <a:t>mengonsumsi</a:t>
            </a:r>
            <a:r>
              <a:rPr lang="en-US" sz="2200" dirty="0"/>
              <a:t> </a:t>
            </a:r>
            <a:r>
              <a:rPr lang="en-US" sz="2200" dirty="0" err="1"/>
              <a:t>makanan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minuman</a:t>
            </a:r>
            <a:r>
              <a:rPr lang="en-US" sz="2200" dirty="0"/>
              <a:t> yang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terjamin</a:t>
            </a:r>
            <a:r>
              <a:rPr lang="en-US" sz="2200" dirty="0"/>
              <a:t> </a:t>
            </a:r>
            <a:r>
              <a:rPr lang="en-US" sz="2200" dirty="0" err="1"/>
              <a:t>kebersihannya</a:t>
            </a:r>
            <a:r>
              <a:rPr lang="en-US" sz="2200" dirty="0"/>
              <a:t>, </a:t>
            </a:r>
            <a:r>
              <a:rPr lang="en-US" sz="2200" dirty="0" err="1"/>
              <a:t>misalnya</a:t>
            </a:r>
            <a:r>
              <a:rPr lang="en-US" sz="2200" dirty="0"/>
              <a:t> </a:t>
            </a:r>
            <a:r>
              <a:rPr lang="en-US" sz="2200" dirty="0" err="1"/>
              <a:t>makanan</a:t>
            </a:r>
            <a:r>
              <a:rPr lang="en-US" sz="2200" dirty="0"/>
              <a:t> yang </a:t>
            </a:r>
            <a:r>
              <a:rPr lang="en-US" sz="2200" dirty="0" err="1"/>
              <a:t>dijual</a:t>
            </a:r>
            <a:r>
              <a:rPr lang="en-US" sz="2200" dirty="0"/>
              <a:t> di </a:t>
            </a:r>
            <a:r>
              <a:rPr lang="en-US" sz="2200" dirty="0" err="1"/>
              <a:t>pinggir</a:t>
            </a:r>
            <a:r>
              <a:rPr lang="en-US" sz="2200" dirty="0"/>
              <a:t> </a:t>
            </a:r>
            <a:r>
              <a:rPr lang="en-US" sz="2200" dirty="0" err="1"/>
              <a:t>jalan</a:t>
            </a:r>
            <a:r>
              <a:rPr lang="en-US" sz="2200" dirty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err="1" smtClean="0"/>
              <a:t>Jangan</a:t>
            </a:r>
            <a:r>
              <a:rPr lang="en-US" sz="2200" dirty="0" smtClean="0"/>
              <a:t> </a:t>
            </a:r>
            <a:r>
              <a:rPr lang="en-US" sz="2200" dirty="0" err="1"/>
              <a:t>berbagi</a:t>
            </a:r>
            <a:r>
              <a:rPr lang="en-US" sz="2200" dirty="0"/>
              <a:t> </a:t>
            </a:r>
            <a:r>
              <a:rPr lang="en-US" sz="2200" dirty="0" err="1"/>
              <a:t>pakai</a:t>
            </a:r>
            <a:r>
              <a:rPr lang="en-US" sz="2200" dirty="0"/>
              <a:t> </a:t>
            </a:r>
            <a:r>
              <a:rPr lang="en-US" sz="2200" dirty="0" err="1"/>
              <a:t>alat</a:t>
            </a:r>
            <a:r>
              <a:rPr lang="en-US" sz="2200" dirty="0"/>
              <a:t> </a:t>
            </a:r>
            <a:r>
              <a:rPr lang="en-US" sz="2200" dirty="0" err="1"/>
              <a:t>mandi</a:t>
            </a:r>
            <a:r>
              <a:rPr lang="en-US" sz="2200" dirty="0"/>
              <a:t>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handuk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spons</a:t>
            </a:r>
            <a:r>
              <a:rPr lang="en-US" sz="2200" dirty="0"/>
              <a:t>,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siapa</a:t>
            </a:r>
            <a:r>
              <a:rPr lang="en-US" sz="2200" dirty="0"/>
              <a:t> pun.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417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/>
              <a:t>Dengue Hemorrhagic </a:t>
            </a:r>
            <a:r>
              <a:rPr lang="en-US" dirty="0"/>
              <a:t>F</a:t>
            </a:r>
            <a:r>
              <a:rPr lang="en-US" dirty="0" smtClean="0"/>
              <a:t>ever (DHF)/ </a:t>
            </a:r>
            <a:r>
              <a:rPr lang="en-US" dirty="0" err="1" smtClean="0"/>
              <a:t>Demam</a:t>
            </a:r>
            <a:r>
              <a:rPr lang="en-US" dirty="0" smtClean="0"/>
              <a:t> </a:t>
            </a:r>
            <a:r>
              <a:rPr lang="en-US" dirty="0" err="1" smtClean="0"/>
              <a:t>berdarah</a:t>
            </a:r>
            <a:r>
              <a:rPr lang="en-US" dirty="0" smtClean="0"/>
              <a:t> dengue (DBD)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414" y="1262069"/>
            <a:ext cx="5504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Demam</a:t>
            </a:r>
            <a:r>
              <a:rPr lang="en-US" dirty="0"/>
              <a:t> </a:t>
            </a:r>
            <a:r>
              <a:rPr lang="en-US" dirty="0" err="1"/>
              <a:t>berdarah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demam</a:t>
            </a:r>
            <a:r>
              <a:rPr lang="en-US" dirty="0"/>
              <a:t> </a:t>
            </a:r>
            <a:r>
              <a:rPr lang="en-US" dirty="0" err="1"/>
              <a:t>berdarah</a:t>
            </a:r>
            <a:r>
              <a:rPr lang="en-US" dirty="0"/>
              <a:t> dengue (DBD)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yang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infeksi</a:t>
            </a:r>
            <a:r>
              <a:rPr lang="en-US" dirty="0"/>
              <a:t> virus </a:t>
            </a:r>
            <a:r>
              <a:rPr lang="en-US" i="1" dirty="0"/>
              <a:t>Dengue</a:t>
            </a:r>
            <a:r>
              <a:rPr lang="en-US" dirty="0"/>
              <a:t>. Virus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gigitan</a:t>
            </a:r>
            <a:r>
              <a:rPr lang="en-US" dirty="0"/>
              <a:t> </a:t>
            </a:r>
            <a:r>
              <a:rPr lang="en-US" dirty="0" err="1"/>
              <a:t>nyamuk</a:t>
            </a:r>
            <a:r>
              <a:rPr lang="en-US" dirty="0"/>
              <a:t> </a:t>
            </a:r>
            <a:r>
              <a:rPr lang="en-US" i="1" dirty="0" err="1" smtClean="0"/>
              <a:t>Aedes</a:t>
            </a:r>
            <a:r>
              <a:rPr lang="en-US" i="1" dirty="0"/>
              <a:t> </a:t>
            </a:r>
            <a:r>
              <a:rPr lang="en-US" i="1" dirty="0" err="1" smtClean="0"/>
              <a:t>aegypti</a:t>
            </a:r>
            <a:r>
              <a:rPr lang="en-US" i="1" dirty="0"/>
              <a:t> </a:t>
            </a:r>
            <a:r>
              <a:rPr lang="en-US" dirty="0" err="1"/>
              <a:t>dan</a:t>
            </a:r>
            <a:r>
              <a:rPr lang="en-US" i="1" dirty="0"/>
              <a:t> </a:t>
            </a:r>
            <a:r>
              <a:rPr lang="en-US" i="1" dirty="0" err="1"/>
              <a:t>Aedes</a:t>
            </a:r>
            <a:r>
              <a:rPr lang="en-US" dirty="0"/>
              <a:t> </a:t>
            </a:r>
            <a:r>
              <a:rPr lang="en-US" i="1" dirty="0" err="1"/>
              <a:t>albopictus</a:t>
            </a:r>
            <a:r>
              <a:rPr lang="en-US" dirty="0"/>
              <a:t>, yang </a:t>
            </a:r>
            <a:r>
              <a:rPr lang="en-US" dirty="0" err="1"/>
              <a:t>hidup</a:t>
            </a:r>
            <a:r>
              <a:rPr lang="en-US" dirty="0"/>
              <a:t> di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tropis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subtropis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8612" y="1381138"/>
            <a:ext cx="40796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Gejala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DBD :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Panas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2-7 </a:t>
            </a:r>
            <a:r>
              <a:rPr lang="en-US" dirty="0" err="1"/>
              <a:t>hari</a:t>
            </a:r>
            <a:endParaRPr lang="en-US" dirty="0"/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Nyeri</a:t>
            </a:r>
            <a:r>
              <a:rPr lang="en-US" dirty="0"/>
              <a:t> </a:t>
            </a:r>
            <a:r>
              <a:rPr lang="en-US" dirty="0" err="1"/>
              <a:t>perut</a:t>
            </a:r>
            <a:r>
              <a:rPr lang="en-US" dirty="0"/>
              <a:t> (</a:t>
            </a:r>
            <a:r>
              <a:rPr lang="en-US" dirty="0" err="1"/>
              <a:t>ulu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)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Pendarahan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Bintik-bintik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,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Mimisan</a:t>
            </a:r>
            <a:r>
              <a:rPr lang="en-US" dirty="0"/>
              <a:t>,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Gusi</a:t>
            </a:r>
            <a:r>
              <a:rPr lang="en-US" dirty="0"/>
              <a:t> </a:t>
            </a:r>
            <a:r>
              <a:rPr lang="en-US" dirty="0" err="1"/>
              <a:t>berdarah</a:t>
            </a:r>
            <a:r>
              <a:rPr lang="en-US" dirty="0"/>
              <a:t>,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Muntah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,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/>
              <a:t>BAB </a:t>
            </a:r>
            <a:r>
              <a:rPr lang="en-US" dirty="0" err="1"/>
              <a:t>disertai</a:t>
            </a:r>
            <a:r>
              <a:rPr lang="en-US" dirty="0"/>
              <a:t> </a:t>
            </a:r>
            <a:r>
              <a:rPr lang="en-US" dirty="0" err="1"/>
              <a:t>darah</a:t>
            </a:r>
            <a:endParaRPr lang="en-US" dirty="0"/>
          </a:p>
          <a:p>
            <a:pPr marL="285750" lvl="0" indent="-285750">
              <a:buFont typeface="Arial" charset="0"/>
              <a:buChar char="•"/>
            </a:pPr>
            <a:r>
              <a:rPr lang="en-US" dirty="0" err="1"/>
              <a:t>Tanda-tanda</a:t>
            </a:r>
            <a:r>
              <a:rPr lang="en-US" dirty="0"/>
              <a:t> </a:t>
            </a:r>
            <a:r>
              <a:rPr lang="en-US" dirty="0" err="1"/>
              <a:t>syok</a:t>
            </a:r>
            <a:r>
              <a:rPr lang="en-US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Lemah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dingin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basah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sadar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D:\dbd\images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6077" y="3868616"/>
            <a:ext cx="2883877" cy="272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3079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NYAMUK AEDES AEGYPTI (</a:t>
            </a:r>
            <a:r>
              <a:rPr lang="en-US" dirty="0" err="1" smtClean="0"/>
              <a:t>Vektor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penyakit</a:t>
            </a:r>
            <a:r>
              <a:rPr lang="en-US" dirty="0" smtClean="0"/>
              <a:t> </a:t>
            </a:r>
            <a:r>
              <a:rPr lang="en-US" dirty="0" err="1" smtClean="0"/>
              <a:t>Demam</a:t>
            </a:r>
            <a:r>
              <a:rPr lang="en-US" dirty="0" smtClean="0"/>
              <a:t> </a:t>
            </a:r>
            <a:r>
              <a:rPr lang="en-US" dirty="0" err="1" smtClean="0"/>
              <a:t>berdarah</a:t>
            </a:r>
            <a:r>
              <a:rPr lang="en-US" dirty="0" smtClean="0"/>
              <a:t> dengue)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775" y="2214694"/>
            <a:ext cx="5266126" cy="3508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7615" y="2567354"/>
            <a:ext cx="32707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/>
              <a:t>Ciri-ciri</a:t>
            </a:r>
            <a:r>
              <a:rPr lang="en-US" sz="2600" dirty="0" smtClean="0"/>
              <a:t> </a:t>
            </a:r>
            <a:r>
              <a:rPr lang="en-US" sz="2600" dirty="0" err="1" smtClean="0"/>
              <a:t>nyamuk</a:t>
            </a:r>
            <a:r>
              <a:rPr lang="en-US" sz="2600" dirty="0" smtClean="0"/>
              <a:t>:</a:t>
            </a:r>
          </a:p>
          <a:p>
            <a:r>
              <a:rPr lang="en-US" sz="2600" dirty="0" err="1" smtClean="0"/>
              <a:t>Berwarna</a:t>
            </a:r>
            <a:r>
              <a:rPr lang="en-US" sz="2600" dirty="0" smtClean="0"/>
              <a:t> </a:t>
            </a:r>
            <a:r>
              <a:rPr lang="en-US" sz="2600" dirty="0" err="1" smtClean="0"/>
              <a:t>hitam</a:t>
            </a:r>
            <a:r>
              <a:rPr lang="en-US" sz="2600" dirty="0" smtClean="0"/>
              <a:t> </a:t>
            </a:r>
            <a:r>
              <a:rPr lang="en-US" sz="2600" dirty="0" err="1" smtClean="0"/>
              <a:t>dan</a:t>
            </a:r>
            <a:r>
              <a:rPr lang="en-US" sz="2600" dirty="0" smtClean="0"/>
              <a:t> </a:t>
            </a:r>
            <a:r>
              <a:rPr lang="en-US" sz="2600" dirty="0" err="1" smtClean="0"/>
              <a:t>memiliki</a:t>
            </a:r>
            <a:r>
              <a:rPr lang="en-US" sz="2600" dirty="0" smtClean="0"/>
              <a:t> </a:t>
            </a:r>
            <a:r>
              <a:rPr lang="en-US" sz="2600" dirty="0" err="1" smtClean="0"/>
              <a:t>garis</a:t>
            </a:r>
            <a:r>
              <a:rPr lang="en-US" sz="2600" dirty="0" smtClean="0"/>
              <a:t> </a:t>
            </a:r>
            <a:r>
              <a:rPr lang="en-US" sz="2600" dirty="0" err="1" smtClean="0"/>
              <a:t>putih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118590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74286"/>
            <a:ext cx="10364451" cy="1596177"/>
          </a:xfrm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mencegah</a:t>
            </a:r>
            <a:r>
              <a:rPr lang="en-US" dirty="0" smtClean="0"/>
              <a:t> DBD/ DHF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16523" y="1805363"/>
            <a:ext cx="456467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effectLst/>
                <a:latin typeface="MV Boli" charset="0"/>
                <a:ea typeface="Calibri" charset="0"/>
                <a:cs typeface="MV Boli" charset="0"/>
              </a:rPr>
              <a:t>Menguras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wadah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air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seperti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bak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mandi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, vas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bunga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agar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telur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dan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jentik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mati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5" name="Picture 4" descr="D:\dbd\menguras bak mandi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0" y="1792663"/>
            <a:ext cx="12700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:\dbd\menutup tempat penampungan ai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912" y="3317169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95312" y="3320082"/>
            <a:ext cx="478545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effectLst/>
                <a:latin typeface="MV Boli" charset="0"/>
                <a:ea typeface="Calibri" charset="0"/>
                <a:cs typeface="MV Boli" charset="0"/>
              </a:rPr>
              <a:t>Menutup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tempat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penampungan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air agar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nyamuk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tidak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dapat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masuk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dan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bertelur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4108" y="4833833"/>
            <a:ext cx="437194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effectLst/>
                <a:latin typeface="MV Boli" charset="0"/>
                <a:ea typeface="Calibri" charset="0"/>
                <a:cs typeface="MV Boli" charset="0"/>
              </a:rPr>
              <a:t>Mengubur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barang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bekas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yang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dapat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menampung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air agar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tidak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menjadi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sarang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nyamuk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9" name="Picture 8" descr="D:\dbd\mengubur barang bekas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6051" y="4885601"/>
            <a:ext cx="12700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72216" y="1689655"/>
            <a:ext cx="1632928" cy="124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749837" y="1840248"/>
            <a:ext cx="3258389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Pelihara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ikan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pemakan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jentik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(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ikan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adu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/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ikan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cupang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)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pada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tempat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berair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93366" y="3841279"/>
            <a:ext cx="115062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128140" y="3883949"/>
            <a:ext cx="298707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Hindari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gigitan</a:t>
            </a:r>
            <a:r>
              <a:rPr lang="en-US" sz="2400" dirty="0">
                <a:effectLst/>
                <a:latin typeface="MV Boli" charset="0"/>
                <a:ea typeface="Calibri" charset="0"/>
                <a:cs typeface="MV Boli" charset="0"/>
              </a:rPr>
              <a:t> </a:t>
            </a:r>
            <a:r>
              <a:rPr lang="en-US" sz="2400" dirty="0" err="1">
                <a:effectLst/>
                <a:latin typeface="MV Boli" charset="0"/>
                <a:ea typeface="Calibri" charset="0"/>
                <a:cs typeface="MV Boli" charset="0"/>
              </a:rPr>
              <a:t>nyamuk</a:t>
            </a:r>
            <a:endParaRPr lang="en-US" sz="24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52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err="1"/>
              <a:t>Menerapkan</a:t>
            </a:r>
            <a:r>
              <a:rPr lang="en-US" sz="2500" dirty="0"/>
              <a:t> PHBS </a:t>
            </a:r>
            <a:r>
              <a:rPr lang="en-US" sz="2500" dirty="0" err="1"/>
              <a:t>akan</a:t>
            </a:r>
            <a:r>
              <a:rPr lang="en-US" sz="2500" dirty="0"/>
              <a:t> </a:t>
            </a:r>
            <a:r>
              <a:rPr lang="en-US" sz="2500" dirty="0" err="1"/>
              <a:t>membantu</a:t>
            </a:r>
            <a:r>
              <a:rPr lang="en-US" sz="2500" dirty="0"/>
              <a:t> </a:t>
            </a:r>
            <a:r>
              <a:rPr lang="en-US" sz="2500" dirty="0" err="1"/>
              <a:t>kita</a:t>
            </a:r>
            <a:r>
              <a:rPr lang="en-US" sz="2500" dirty="0"/>
              <a:t> </a:t>
            </a:r>
            <a:r>
              <a:rPr lang="en-US" sz="2500" dirty="0" err="1"/>
              <a:t>terhindar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banyak</a:t>
            </a:r>
            <a:r>
              <a:rPr lang="en-US" sz="2500" dirty="0"/>
              <a:t> </a:t>
            </a:r>
            <a:r>
              <a:rPr lang="en-US" sz="2500" dirty="0" err="1"/>
              <a:t>penyakit</a:t>
            </a:r>
            <a:r>
              <a:rPr lang="en-US" sz="2500" dirty="0"/>
              <a:t> yang </a:t>
            </a:r>
            <a:r>
              <a:rPr lang="en-US" sz="2500" dirty="0" err="1"/>
              <a:t>disebabkan</a:t>
            </a:r>
            <a:r>
              <a:rPr lang="en-US" sz="2500" dirty="0"/>
              <a:t> </a:t>
            </a:r>
            <a:r>
              <a:rPr lang="en-US" sz="2500" dirty="0" err="1"/>
              <a:t>oleh</a:t>
            </a:r>
            <a:r>
              <a:rPr lang="en-US" sz="2500" dirty="0"/>
              <a:t> </a:t>
            </a:r>
            <a:r>
              <a:rPr lang="en-US" sz="2500" dirty="0" err="1"/>
              <a:t>infeksi</a:t>
            </a:r>
            <a:r>
              <a:rPr lang="en-US" sz="2500" dirty="0"/>
              <a:t> </a:t>
            </a:r>
            <a:r>
              <a:rPr lang="en-US" sz="2500" dirty="0" err="1"/>
              <a:t>beberapa</a:t>
            </a:r>
            <a:r>
              <a:rPr lang="en-US" sz="2500" dirty="0"/>
              <a:t> </a:t>
            </a:r>
            <a:r>
              <a:rPr lang="en-US" sz="2500" dirty="0" err="1"/>
              <a:t>organisme</a:t>
            </a:r>
            <a:r>
              <a:rPr lang="en-US" sz="2500" dirty="0"/>
              <a:t> </a:t>
            </a:r>
            <a:r>
              <a:rPr lang="en-US" sz="2500" dirty="0" err="1"/>
              <a:t>penyebab</a:t>
            </a:r>
            <a:r>
              <a:rPr lang="en-US" sz="2500" dirty="0"/>
              <a:t> </a:t>
            </a:r>
            <a:r>
              <a:rPr lang="en-US" sz="2500" dirty="0" err="1"/>
              <a:t>penyakit</a:t>
            </a:r>
            <a:r>
              <a:rPr lang="en-US" sz="2500" dirty="0"/>
              <a:t> </a:t>
            </a:r>
            <a:r>
              <a:rPr lang="en-US" sz="2500" dirty="0" err="1"/>
              <a:t>seperti</a:t>
            </a:r>
            <a:r>
              <a:rPr lang="en-US" sz="2500" dirty="0"/>
              <a:t> </a:t>
            </a:r>
            <a:r>
              <a:rPr lang="en-US" sz="2500" dirty="0" err="1"/>
              <a:t>bakteri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virus. </a:t>
            </a:r>
          </a:p>
          <a:p>
            <a:r>
              <a:rPr lang="en-US" sz="2500" dirty="0" err="1" smtClean="0"/>
              <a:t>Pencegahan</a:t>
            </a:r>
            <a:r>
              <a:rPr lang="en-US" sz="2500" dirty="0" smtClean="0"/>
              <a:t> </a:t>
            </a:r>
            <a:r>
              <a:rPr lang="en-US" sz="2500" dirty="0" err="1"/>
              <a:t>Infeksi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penyakit</a:t>
            </a:r>
            <a:r>
              <a:rPr lang="en-US" sz="2500" dirty="0"/>
              <a:t> </a:t>
            </a:r>
            <a:r>
              <a:rPr lang="en-US" sz="2500" dirty="0" err="1"/>
              <a:t>dapat</a:t>
            </a:r>
            <a:r>
              <a:rPr lang="en-US" sz="2500" dirty="0"/>
              <a:t> </a:t>
            </a:r>
            <a:r>
              <a:rPr lang="en-US" sz="2500" dirty="0" err="1"/>
              <a:t>dicegah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/>
              <a:t>mudah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/>
              <a:t>tidak</a:t>
            </a:r>
            <a:r>
              <a:rPr lang="en-US" sz="2500" dirty="0"/>
              <a:t> </a:t>
            </a:r>
            <a:r>
              <a:rPr lang="en-US" sz="2500" dirty="0" err="1"/>
              <a:t>memerlukan</a:t>
            </a:r>
            <a:r>
              <a:rPr lang="en-US" sz="2500" dirty="0"/>
              <a:t> </a:t>
            </a:r>
            <a:r>
              <a:rPr lang="en-US" sz="2500" dirty="0" err="1"/>
              <a:t>biaya</a:t>
            </a:r>
            <a:r>
              <a:rPr lang="en-US" sz="2500" dirty="0"/>
              <a:t> </a:t>
            </a:r>
            <a:r>
              <a:rPr lang="en-US" sz="2500" dirty="0" err="1"/>
              <a:t>mahal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</a:t>
            </a:r>
            <a:r>
              <a:rPr lang="en-US" sz="2500" dirty="0" err="1"/>
              <a:t>dengan</a:t>
            </a:r>
            <a:r>
              <a:rPr lang="en-US" sz="2500" dirty="0"/>
              <a:t> </a:t>
            </a:r>
            <a:r>
              <a:rPr lang="en-US" sz="2500" dirty="0" err="1" smtClean="0"/>
              <a:t>menjaga</a:t>
            </a:r>
            <a:r>
              <a:rPr lang="en-US" sz="2500" dirty="0" smtClean="0"/>
              <a:t> </a:t>
            </a:r>
            <a:r>
              <a:rPr lang="en-US" sz="2500" dirty="0" err="1"/>
              <a:t>Pola</a:t>
            </a:r>
            <a:r>
              <a:rPr lang="en-US" sz="2500" dirty="0"/>
              <a:t> </a:t>
            </a:r>
            <a:r>
              <a:rPr lang="en-US" sz="2500" dirty="0" err="1"/>
              <a:t>Hidup</a:t>
            </a:r>
            <a:r>
              <a:rPr lang="en-US" sz="2500" dirty="0"/>
              <a:t> yang </a:t>
            </a:r>
            <a:r>
              <a:rPr lang="en-US" sz="2500" dirty="0" err="1"/>
              <a:t>Bersih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dirty="0" err="1" smtClean="0"/>
              <a:t>Sehat</a:t>
            </a:r>
            <a:r>
              <a:rPr lang="en-US" sz="2500" dirty="0" smtClean="0"/>
              <a:t>. 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593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5801B-3753-3348-B32C-3F2A967F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GIZI SEIMBANG YANG DIBUTUHKAN TUBUH</a:t>
            </a:r>
          </a:p>
        </p:txBody>
      </p:sp>
      <p:pic>
        <p:nvPicPr>
          <p:cNvPr id="5" name="Content Placeholder 4" descr="File:Good Food Display - NCI Visuals Online.jpg - Wikipedia">
            <a:extLst>
              <a:ext uri="{FF2B5EF4-FFF2-40B4-BE49-F238E27FC236}">
                <a16:creationId xmlns:a16="http://schemas.microsoft.com/office/drawing/2014/main" xmlns="" id="{EF1D07A9-B9F4-B34E-8EA5-5A50F1C94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064941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xmlns="" val="419470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63B9F-C165-C24C-94E7-0DDD7AC1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bersih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sehat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26B52B5-4C82-684E-929D-3982EBFAA8EB}"/>
              </a:ext>
            </a:extLst>
          </p:cNvPr>
          <p:cNvSpPr txBox="1">
            <a:spLocks/>
          </p:cNvSpPr>
          <p:nvPr/>
        </p:nvSpPr>
        <p:spPr>
          <a:xfrm>
            <a:off x="677334" y="1565031"/>
            <a:ext cx="10363826" cy="4448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ID" cap="none" dirty="0" err="1" smtClean="0"/>
              <a:t>Apa</a:t>
            </a:r>
            <a:r>
              <a:rPr lang="en-ID" cap="none" dirty="0" smtClean="0"/>
              <a:t> </a:t>
            </a:r>
            <a:r>
              <a:rPr lang="en-ID" cap="none" dirty="0" err="1" smtClean="0"/>
              <a:t>itu</a:t>
            </a:r>
            <a:r>
              <a:rPr lang="en-ID" cap="none" dirty="0" smtClean="0"/>
              <a:t> </a:t>
            </a:r>
            <a:r>
              <a:rPr lang="en-ID" cap="none" dirty="0" err="1" smtClean="0"/>
              <a:t>sebenarnya</a:t>
            </a:r>
            <a:r>
              <a:rPr lang="en-ID" cap="none" dirty="0" smtClean="0"/>
              <a:t> </a:t>
            </a:r>
            <a:r>
              <a:rPr lang="en-ID" cap="none" dirty="0" err="1" smtClean="0"/>
              <a:t>pola</a:t>
            </a:r>
            <a:r>
              <a:rPr lang="en-ID" cap="none" dirty="0" smtClean="0"/>
              <a:t> </a:t>
            </a:r>
            <a:r>
              <a:rPr lang="en-ID" cap="none" dirty="0" err="1" smtClean="0"/>
              <a:t>hidup</a:t>
            </a:r>
            <a:r>
              <a:rPr lang="en-ID" cap="none" dirty="0" smtClean="0"/>
              <a:t> </a:t>
            </a:r>
            <a:r>
              <a:rPr lang="en-ID" cap="none" dirty="0" err="1" smtClean="0"/>
              <a:t>bersih</a:t>
            </a:r>
            <a:r>
              <a:rPr lang="en-ID" cap="none" dirty="0" smtClean="0"/>
              <a:t> </a:t>
            </a:r>
            <a:r>
              <a:rPr lang="en-ID" cap="none" dirty="0" err="1" smtClean="0"/>
              <a:t>dan</a:t>
            </a:r>
            <a:r>
              <a:rPr lang="en-ID" cap="none" dirty="0" smtClean="0"/>
              <a:t> </a:t>
            </a:r>
            <a:r>
              <a:rPr lang="en-ID" cap="none" dirty="0" err="1" smtClean="0"/>
              <a:t>sehat</a:t>
            </a:r>
            <a:r>
              <a:rPr lang="en-ID" cap="none" dirty="0" smtClean="0"/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en-ID" sz="2000" cap="none" dirty="0" err="1" smtClean="0"/>
              <a:t>semua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perilaku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kesehatan</a:t>
            </a:r>
            <a:r>
              <a:rPr lang="en-ID" sz="2000" cap="none" dirty="0" smtClean="0"/>
              <a:t> yang </a:t>
            </a:r>
            <a:r>
              <a:rPr lang="en-ID" sz="2000" cap="none" dirty="0" err="1" smtClean="0"/>
              <a:t>dilakukan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karena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kesadaran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pribadi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sehingga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keluarga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seluruh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anggotanya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mampu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menolong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diri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sendiri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pada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bidang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kesehatan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serta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memiliki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peran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aktif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dalam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aktivitas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masyarakat</a:t>
            </a:r>
            <a:r>
              <a:rPr lang="en-ID" sz="2000" i="1" dirty="0" smtClean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ID" cap="none" dirty="0" err="1" smtClean="0"/>
              <a:t>Mengapa</a:t>
            </a:r>
            <a:r>
              <a:rPr lang="en-ID" cap="none" dirty="0" smtClean="0"/>
              <a:t> PHBS </a:t>
            </a:r>
            <a:r>
              <a:rPr lang="en-ID" cap="none" dirty="0" err="1" smtClean="0"/>
              <a:t>itu</a:t>
            </a:r>
            <a:r>
              <a:rPr lang="en-ID" cap="none" dirty="0" smtClean="0"/>
              <a:t> </a:t>
            </a:r>
            <a:r>
              <a:rPr lang="en-ID" cap="none" dirty="0" err="1" smtClean="0"/>
              <a:t>penting</a:t>
            </a:r>
            <a:r>
              <a:rPr lang="en-ID" cap="none" dirty="0" smtClean="0"/>
              <a:t>?</a:t>
            </a:r>
          </a:p>
          <a:p>
            <a:pPr lvl="1">
              <a:buFont typeface="Wingdings" pitchFamily="2" charset="2"/>
              <a:buChar char="q"/>
            </a:pPr>
            <a:r>
              <a:rPr lang="en-ID" sz="2000" cap="none" dirty="0" smtClean="0"/>
              <a:t>PHBS </a:t>
            </a:r>
            <a:r>
              <a:rPr lang="en-ID" sz="2000" cap="none" dirty="0" err="1" smtClean="0"/>
              <a:t>penting</a:t>
            </a:r>
            <a:r>
              <a:rPr lang="en-ID" sz="2000" cap="none" dirty="0" smtClean="0"/>
              <a:t> agar </a:t>
            </a:r>
            <a:r>
              <a:rPr lang="en-ID" sz="2000" cap="none" dirty="0" err="1" smtClean="0"/>
              <a:t>setiap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keluarga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bisa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sehat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tidak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mudah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sakit</a:t>
            </a:r>
            <a:endParaRPr lang="en-ID" sz="2000" cap="none" dirty="0" smtClean="0"/>
          </a:p>
          <a:p>
            <a:pPr lvl="1">
              <a:buFont typeface="Wingdings" pitchFamily="2" charset="2"/>
              <a:buChar char="q"/>
            </a:pPr>
            <a:r>
              <a:rPr lang="en-ID" sz="2000" cap="none" dirty="0" err="1" smtClean="0"/>
              <a:t>mampu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menciptakan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lingungan</a:t>
            </a:r>
            <a:r>
              <a:rPr lang="en-ID" sz="2000" cap="none" dirty="0" smtClean="0"/>
              <a:t> yang </a:t>
            </a:r>
            <a:r>
              <a:rPr lang="en-ID" sz="2000" cap="none" dirty="0" err="1" smtClean="0"/>
              <a:t>sehat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dan</a:t>
            </a:r>
            <a:endParaRPr lang="en-ID" sz="2000" cap="none" dirty="0" smtClean="0"/>
          </a:p>
          <a:p>
            <a:pPr lvl="1">
              <a:buFont typeface="Wingdings" pitchFamily="2" charset="2"/>
              <a:buChar char="q"/>
            </a:pPr>
            <a:r>
              <a:rPr lang="en-ID" sz="2000" cap="none" dirty="0" smtClean="0"/>
              <a:t> </a:t>
            </a:r>
            <a:r>
              <a:rPr lang="en-ID" sz="2000" cap="none" dirty="0" err="1" smtClean="0"/>
              <a:t>meningkatkan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kualitas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hidup</a:t>
            </a:r>
            <a:r>
              <a:rPr lang="en-ID" sz="2000" cap="none" dirty="0" smtClean="0"/>
              <a:t>.</a:t>
            </a:r>
            <a:r>
              <a:rPr lang="en-ID" dirty="0"/>
              <a:t/>
            </a:r>
            <a:br>
              <a:rPr lang="en-ID" dirty="0"/>
            </a:br>
            <a:endParaRPr lang="en-ID" dirty="0"/>
          </a:p>
          <a:p>
            <a:pPr lvl="1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57292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5D740-D096-AB40-8487-70FA167D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Sejarah </a:t>
            </a:r>
            <a:r>
              <a:rPr lang="en-US" b="1" cap="none" dirty="0" err="1"/>
              <a:t>Gizi</a:t>
            </a:r>
            <a:r>
              <a:rPr lang="en-US" b="1" cap="none" dirty="0"/>
              <a:t> </a:t>
            </a:r>
            <a:r>
              <a:rPr lang="en-US" b="1" cap="none" dirty="0" err="1"/>
              <a:t>Seimbang</a:t>
            </a:r>
            <a:endParaRPr lang="en-US" sz="4000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6B52B5-4C82-684E-929D-3982EBFA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D" cap="none" dirty="0" err="1"/>
              <a:t>Dahulu</a:t>
            </a:r>
            <a:r>
              <a:rPr lang="en-ID" cap="none" dirty="0"/>
              <a:t> </a:t>
            </a:r>
            <a:r>
              <a:rPr lang="en-ID" cap="none" dirty="0" err="1"/>
              <a:t>memakai</a:t>
            </a:r>
            <a:r>
              <a:rPr lang="en-ID" cap="none" dirty="0"/>
              <a:t> </a:t>
            </a:r>
            <a:r>
              <a:rPr lang="en-ID" cap="none" dirty="0" err="1"/>
              <a:t>pedoman</a:t>
            </a:r>
            <a:r>
              <a:rPr lang="en-ID" cap="none" dirty="0"/>
              <a:t> 4 </a:t>
            </a:r>
            <a:r>
              <a:rPr lang="en-ID" cap="none" dirty="0" err="1"/>
              <a:t>sehat</a:t>
            </a:r>
            <a:r>
              <a:rPr lang="en-ID" cap="none" dirty="0"/>
              <a:t> 5 </a:t>
            </a:r>
            <a:r>
              <a:rPr lang="en-ID" cap="none" dirty="0" err="1"/>
              <a:t>sempurna</a:t>
            </a:r>
            <a:r>
              <a:rPr lang="en-ID" cap="none" dirty="0"/>
              <a:t>” (4S5S) yang </a:t>
            </a:r>
            <a:r>
              <a:rPr lang="en-ID" cap="none" dirty="0" err="1"/>
              <a:t>dipopulerkan</a:t>
            </a:r>
            <a:r>
              <a:rPr lang="en-ID" cap="none" dirty="0"/>
              <a:t> oleh prof. </a:t>
            </a:r>
            <a:r>
              <a:rPr lang="en-ID" cap="none" dirty="0" err="1"/>
              <a:t>Poerwo</a:t>
            </a:r>
            <a:r>
              <a:rPr lang="en-ID" cap="none" dirty="0"/>
              <a:t> </a:t>
            </a:r>
            <a:r>
              <a:rPr lang="en-ID" cap="none" dirty="0" err="1"/>
              <a:t>soedarmo</a:t>
            </a:r>
            <a:r>
              <a:rPr lang="en-ID" cap="none" dirty="0"/>
              <a:t>, pada </a:t>
            </a:r>
            <a:r>
              <a:rPr lang="en-ID" cap="none" dirty="0" err="1"/>
              <a:t>tahun</a:t>
            </a:r>
            <a:r>
              <a:rPr lang="en-ID" cap="none" dirty="0"/>
              <a:t> 1950-an. </a:t>
            </a:r>
          </a:p>
          <a:p>
            <a:pPr>
              <a:buFont typeface="Wingdings" pitchFamily="2" charset="2"/>
              <a:buChar char="q"/>
            </a:pPr>
            <a:r>
              <a:rPr lang="en-ID" cap="none" dirty="0"/>
              <a:t> </a:t>
            </a:r>
            <a:r>
              <a:rPr lang="en-ID" cap="none" dirty="0" err="1"/>
              <a:t>Tahun</a:t>
            </a:r>
            <a:r>
              <a:rPr lang="en-ID" cap="none" dirty="0"/>
              <a:t> 1990-an, </a:t>
            </a:r>
            <a:r>
              <a:rPr lang="en-ID" cap="none" dirty="0" err="1"/>
              <a:t>pedoman</a:t>
            </a:r>
            <a:r>
              <a:rPr lang="en-ID" cap="none" dirty="0"/>
              <a:t> </a:t>
            </a:r>
            <a:r>
              <a:rPr lang="en-ID" cap="none" dirty="0" err="1"/>
              <a:t>tersebut</a:t>
            </a:r>
            <a:r>
              <a:rPr lang="en-ID" cap="none" dirty="0"/>
              <a:t> </a:t>
            </a:r>
            <a:r>
              <a:rPr lang="en-ID" cap="none" dirty="0" err="1"/>
              <a:t>dianggap</a:t>
            </a:r>
            <a:r>
              <a:rPr lang="en-ID" cap="none" dirty="0"/>
              <a:t> </a:t>
            </a:r>
            <a:r>
              <a:rPr lang="en-ID" cap="none" dirty="0" err="1"/>
              <a:t>tak</a:t>
            </a:r>
            <a:r>
              <a:rPr lang="en-ID" cap="none" dirty="0"/>
              <a:t> </a:t>
            </a:r>
            <a:r>
              <a:rPr lang="en-ID" cap="none" dirty="0" err="1"/>
              <a:t>lagi</a:t>
            </a:r>
            <a:r>
              <a:rPr lang="en-ID" cap="none" dirty="0"/>
              <a:t> </a:t>
            </a:r>
            <a:r>
              <a:rPr lang="en-ID" cap="none" dirty="0" err="1"/>
              <a:t>sesuai</a:t>
            </a:r>
            <a:r>
              <a:rPr lang="en-ID" cap="none" dirty="0"/>
              <a:t> </a:t>
            </a:r>
            <a:r>
              <a:rPr lang="en-ID" cap="none" dirty="0" err="1"/>
              <a:t>dengan</a:t>
            </a:r>
            <a:r>
              <a:rPr lang="en-ID" cap="none" dirty="0"/>
              <a:t> </a:t>
            </a:r>
            <a:r>
              <a:rPr lang="en-ID" cap="none" dirty="0" err="1"/>
              <a:t>perkembangan</a:t>
            </a:r>
            <a:r>
              <a:rPr lang="en-ID" cap="none" dirty="0"/>
              <a:t> </a:t>
            </a:r>
            <a:r>
              <a:rPr lang="en-ID" cap="none" dirty="0" err="1"/>
              <a:t>ilmu</a:t>
            </a:r>
            <a:r>
              <a:rPr lang="en-ID" cap="none" dirty="0"/>
              <a:t> </a:t>
            </a:r>
            <a:r>
              <a:rPr lang="en-ID" cap="none" dirty="0" err="1"/>
              <a:t>pengetahuan</a:t>
            </a:r>
            <a:r>
              <a:rPr lang="en-ID" cap="none" dirty="0"/>
              <a:t> </a:t>
            </a:r>
            <a:r>
              <a:rPr lang="en-ID" cap="none" dirty="0" err="1" smtClean="0"/>
              <a:t>dan</a:t>
            </a:r>
            <a:r>
              <a:rPr lang="en-ID" cap="none" dirty="0" smtClean="0"/>
              <a:t> </a:t>
            </a:r>
            <a:r>
              <a:rPr lang="en-ID" cap="none" dirty="0" err="1"/>
              <a:t>teknologi</a:t>
            </a:r>
            <a:r>
              <a:rPr lang="en-ID" cap="none" dirty="0"/>
              <a:t> </a:t>
            </a:r>
            <a:r>
              <a:rPr lang="en-ID" cap="none" dirty="0" err="1"/>
              <a:t>gizi</a:t>
            </a:r>
            <a:r>
              <a:rPr lang="en-ID" cap="none" dirty="0"/>
              <a:t>. 4s5s </a:t>
            </a:r>
            <a:r>
              <a:rPr lang="en-ID" cap="none" dirty="0" err="1"/>
              <a:t>tidak</a:t>
            </a:r>
            <a:r>
              <a:rPr lang="en-ID" cap="none" dirty="0"/>
              <a:t> </a:t>
            </a:r>
            <a:r>
              <a:rPr lang="en-ID" cap="none" dirty="0" err="1"/>
              <a:t>berlaku</a:t>
            </a:r>
            <a:r>
              <a:rPr lang="en-ID" cap="none" dirty="0"/>
              <a:t> </a:t>
            </a:r>
            <a:r>
              <a:rPr lang="en-ID" cap="none" dirty="0" err="1"/>
              <a:t>dikarenakan</a:t>
            </a:r>
            <a:r>
              <a:rPr lang="en-ID" cap="none" dirty="0"/>
              <a:t> </a:t>
            </a:r>
            <a:r>
              <a:rPr lang="en-ID" cap="none" dirty="0" err="1"/>
              <a:t>pedoman</a:t>
            </a:r>
            <a:r>
              <a:rPr lang="en-ID" cap="none" dirty="0"/>
              <a:t> </a:t>
            </a:r>
            <a:r>
              <a:rPr lang="en-ID" cap="none" dirty="0" err="1"/>
              <a:t>tersebut</a:t>
            </a:r>
            <a:r>
              <a:rPr lang="en-ID" cap="none" dirty="0"/>
              <a:t> </a:t>
            </a:r>
            <a:r>
              <a:rPr lang="en-ID" cap="none" dirty="0" err="1"/>
              <a:t>berlaku</a:t>
            </a:r>
            <a:r>
              <a:rPr lang="en-ID" cap="none" dirty="0"/>
              <a:t> </a:t>
            </a:r>
            <a:r>
              <a:rPr lang="en-ID" cap="none" dirty="0" err="1"/>
              <a:t>semua</a:t>
            </a:r>
            <a:r>
              <a:rPr lang="en-ID" cap="none" dirty="0"/>
              <a:t> orang </a:t>
            </a:r>
            <a:r>
              <a:rPr lang="en-ID" cap="none" dirty="0" err="1"/>
              <a:t>diatas</a:t>
            </a:r>
            <a:r>
              <a:rPr lang="en-ID" cap="none" dirty="0"/>
              <a:t> </a:t>
            </a:r>
            <a:r>
              <a:rPr lang="en-ID" cap="none" dirty="0" err="1"/>
              <a:t>dua</a:t>
            </a:r>
            <a:r>
              <a:rPr lang="en-ID" cap="none" dirty="0"/>
              <a:t> </a:t>
            </a:r>
            <a:r>
              <a:rPr lang="en-ID" cap="none" dirty="0" err="1"/>
              <a:t>tahun</a:t>
            </a:r>
            <a:r>
              <a:rPr lang="en-ID" cap="none" dirty="0"/>
              <a:t>, </a:t>
            </a:r>
            <a:r>
              <a:rPr lang="en-ID" cap="none" dirty="0" err="1"/>
              <a:t>pengkelompokan</a:t>
            </a:r>
            <a:r>
              <a:rPr lang="en-ID" cap="none" dirty="0"/>
              <a:t> </a:t>
            </a:r>
            <a:r>
              <a:rPr lang="en-ID" cap="none" dirty="0" err="1"/>
              <a:t>makanan</a:t>
            </a:r>
            <a:r>
              <a:rPr lang="en-ID" cap="none" dirty="0"/>
              <a:t> </a:t>
            </a:r>
            <a:r>
              <a:rPr lang="en-ID" cap="none" dirty="0" err="1"/>
              <a:t>kurang</a:t>
            </a:r>
            <a:r>
              <a:rPr lang="en-ID" cap="none" dirty="0"/>
              <a:t> </a:t>
            </a:r>
            <a:r>
              <a:rPr lang="en-ID" cap="none" dirty="0" err="1"/>
              <a:t>jelas</a:t>
            </a:r>
            <a:r>
              <a:rPr lang="en-ID" cap="none" dirty="0"/>
              <a:t>, dan </a:t>
            </a:r>
            <a:r>
              <a:rPr lang="en-ID" cap="none" dirty="0" err="1"/>
              <a:t>susu</a:t>
            </a:r>
            <a:r>
              <a:rPr lang="en-ID" cap="none" dirty="0"/>
              <a:t> </a:t>
            </a:r>
            <a:r>
              <a:rPr lang="en-ID" cap="none" dirty="0" err="1"/>
              <a:t>bukan</a:t>
            </a:r>
            <a:r>
              <a:rPr lang="en-ID" cap="none" dirty="0"/>
              <a:t> </a:t>
            </a:r>
            <a:r>
              <a:rPr lang="en-ID" cap="none" dirty="0" err="1"/>
              <a:t>merupakan</a:t>
            </a:r>
            <a:r>
              <a:rPr lang="en-ID" cap="none" dirty="0"/>
              <a:t> </a:t>
            </a:r>
            <a:r>
              <a:rPr lang="en-ID" cap="none" dirty="0" err="1"/>
              <a:t>makanan</a:t>
            </a:r>
            <a:r>
              <a:rPr lang="en-ID" cap="none" dirty="0"/>
              <a:t> </a:t>
            </a:r>
            <a:r>
              <a:rPr lang="en-ID" cap="none" dirty="0" err="1"/>
              <a:t>penyempurna</a:t>
            </a:r>
            <a:r>
              <a:rPr lang="en-ID" cap="none" dirty="0"/>
              <a:t> </a:t>
            </a:r>
            <a:r>
              <a:rPr lang="en-ID" cap="none" dirty="0" err="1"/>
              <a:t>melainkan</a:t>
            </a:r>
            <a:r>
              <a:rPr lang="en-ID" cap="none" dirty="0"/>
              <a:t> </a:t>
            </a:r>
            <a:r>
              <a:rPr lang="en-ID" cap="none" dirty="0" err="1"/>
              <a:t>sumber</a:t>
            </a:r>
            <a:r>
              <a:rPr lang="en-ID" cap="none" dirty="0"/>
              <a:t> protein </a:t>
            </a:r>
            <a:r>
              <a:rPr lang="en-ID" cap="none" dirty="0" err="1"/>
              <a:t>hewani</a:t>
            </a:r>
            <a:r>
              <a:rPr lang="en-ID" cap="none" dirty="0"/>
              <a:t> (</a:t>
            </a:r>
            <a:r>
              <a:rPr lang="en-ID" cap="none" dirty="0" err="1"/>
              <a:t>telur,ikan,daging</a:t>
            </a:r>
            <a:r>
              <a:rPr lang="en-ID" cap="none" dirty="0"/>
              <a:t>). </a:t>
            </a:r>
          </a:p>
          <a:p>
            <a:pPr>
              <a:buFont typeface="Wingdings" pitchFamily="2" charset="2"/>
              <a:buChar char="q"/>
            </a:pPr>
            <a:r>
              <a:rPr lang="en-ID" cap="none" dirty="0" err="1"/>
              <a:t>Sehingga</a:t>
            </a:r>
            <a:r>
              <a:rPr lang="en-ID" cap="none" dirty="0"/>
              <a:t> </a:t>
            </a:r>
            <a:r>
              <a:rPr lang="en-ID" cap="none" dirty="0" err="1"/>
              <a:t>digantikan</a:t>
            </a:r>
            <a:r>
              <a:rPr lang="en-ID" cap="none" dirty="0"/>
              <a:t> oleh </a:t>
            </a:r>
            <a:r>
              <a:rPr lang="en-ID" cap="none" dirty="0" err="1"/>
              <a:t>gizi</a:t>
            </a:r>
            <a:r>
              <a:rPr lang="en-ID" cap="none" dirty="0"/>
              <a:t> </a:t>
            </a:r>
            <a:r>
              <a:rPr lang="en-ID" cap="none" dirty="0" err="1"/>
              <a:t>seimbang</a:t>
            </a:r>
            <a:r>
              <a:rPr lang="en-ID" cap="none" dirty="0"/>
              <a:t> </a:t>
            </a:r>
            <a:r>
              <a:rPr lang="en-ID" cap="none" dirty="0" err="1"/>
              <a:t>dimana</a:t>
            </a:r>
            <a:r>
              <a:rPr lang="en-ID" cap="none" dirty="0"/>
              <a:t> </a:t>
            </a:r>
            <a:r>
              <a:rPr lang="en-ID" cap="none" dirty="0" err="1"/>
              <a:t>lebih</a:t>
            </a:r>
            <a:r>
              <a:rPr lang="en-ID" cap="none" dirty="0"/>
              <a:t> detail dan </a:t>
            </a:r>
            <a:r>
              <a:rPr lang="en-ID" cap="none" dirty="0" err="1"/>
              <a:t>sesuai</a:t>
            </a:r>
            <a:r>
              <a:rPr lang="en-ID" cap="none" dirty="0"/>
              <a:t> </a:t>
            </a:r>
            <a:r>
              <a:rPr lang="en-ID" cap="none" dirty="0" err="1"/>
              <a:t>kebutuhan</a:t>
            </a:r>
            <a:r>
              <a:rPr lang="en-ID" cap="none" dirty="0"/>
              <a:t> </a:t>
            </a:r>
            <a:r>
              <a:rPr lang="en-ID" cap="none" dirty="0" err="1"/>
              <a:t>menurut</a:t>
            </a:r>
            <a:r>
              <a:rPr lang="en-ID" cap="none" dirty="0"/>
              <a:t> </a:t>
            </a:r>
            <a:r>
              <a:rPr lang="en-ID" cap="none" dirty="0" err="1"/>
              <a:t>usia</a:t>
            </a:r>
            <a:r>
              <a:rPr lang="en-ID" cap="none" dirty="0"/>
              <a:t> (</a:t>
            </a:r>
            <a:r>
              <a:rPr lang="en-ID" cap="none" dirty="0" err="1"/>
              <a:t>bayi,balita,remaja,usia</a:t>
            </a:r>
            <a:r>
              <a:rPr lang="en-ID" cap="none" dirty="0"/>
              <a:t> </a:t>
            </a:r>
            <a:r>
              <a:rPr lang="en-ID" cap="none" dirty="0" err="1"/>
              <a:t>lanjut</a:t>
            </a:r>
            <a:r>
              <a:rPr lang="en-ID" cap="none" dirty="0"/>
              <a:t>) dan </a:t>
            </a:r>
            <a:r>
              <a:rPr lang="en-ID" cap="none" dirty="0" err="1"/>
              <a:t>keadaan</a:t>
            </a:r>
            <a:r>
              <a:rPr lang="en-ID" cap="none" dirty="0"/>
              <a:t> </a:t>
            </a:r>
            <a:r>
              <a:rPr lang="en-ID" cap="none" dirty="0" err="1"/>
              <a:t>kesehatan</a:t>
            </a:r>
            <a:r>
              <a:rPr lang="en-ID" cap="none" dirty="0"/>
              <a:t> (</a:t>
            </a:r>
            <a:r>
              <a:rPr lang="en-ID" cap="none" dirty="0" err="1"/>
              <a:t>hamil,menyusui,aktivitas</a:t>
            </a:r>
            <a:r>
              <a:rPr lang="en-ID" cap="none" dirty="0"/>
              <a:t> </a:t>
            </a:r>
            <a:r>
              <a:rPr lang="en-ID" cap="none" dirty="0" err="1"/>
              <a:t>fisik,sakit</a:t>
            </a:r>
            <a:r>
              <a:rPr lang="en-ID" cap="none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468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466C7-76BA-F84B-B5E4-073537BB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04679"/>
            <a:ext cx="10364451" cy="724244"/>
          </a:xfrm>
        </p:spPr>
        <p:txBody>
          <a:bodyPr>
            <a:normAutofit fontScale="90000"/>
          </a:bodyPr>
          <a:lstStyle/>
          <a:p>
            <a:r>
              <a:rPr lang="en-ID" sz="4000" b="1" cap="none" dirty="0" err="1"/>
              <a:t>Pengertian</a:t>
            </a:r>
            <a:r>
              <a:rPr lang="en-ID" sz="4000" b="1" cap="none" dirty="0"/>
              <a:t> </a:t>
            </a:r>
            <a:r>
              <a:rPr lang="en-ID" sz="4000" b="1" cap="none" dirty="0" err="1"/>
              <a:t>Gizi</a:t>
            </a:r>
            <a:r>
              <a:rPr lang="en-ID" sz="4000" b="1" cap="none" dirty="0"/>
              <a:t> </a:t>
            </a:r>
            <a:r>
              <a:rPr lang="en-ID" sz="4000" b="1" cap="none" dirty="0" err="1"/>
              <a:t>Seimbang</a:t>
            </a:r>
            <a:r>
              <a:rPr lang="en-ID" sz="4000" b="1" cap="none" dirty="0"/>
              <a:t> 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BB79DB-A8D3-F547-930B-E955C9094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474926"/>
            <a:ext cx="3933997" cy="3424107"/>
          </a:xfrm>
        </p:spPr>
        <p:txBody>
          <a:bodyPr/>
          <a:lstStyle/>
          <a:p>
            <a:pPr marL="0" indent="0">
              <a:buNone/>
            </a:pPr>
            <a:r>
              <a:rPr lang="en-ID" cap="none" dirty="0"/>
              <a:t>	</a:t>
            </a:r>
            <a:r>
              <a:rPr lang="en-ID" cap="none" dirty="0" err="1"/>
              <a:t>Susunan</a:t>
            </a:r>
            <a:r>
              <a:rPr lang="en-ID" cap="none" dirty="0"/>
              <a:t> </a:t>
            </a:r>
            <a:r>
              <a:rPr lang="en-ID" cap="none" dirty="0" err="1"/>
              <a:t>makanan</a:t>
            </a:r>
            <a:r>
              <a:rPr lang="en-ID" cap="none" dirty="0"/>
              <a:t> </a:t>
            </a:r>
            <a:r>
              <a:rPr lang="en-ID" cap="none" dirty="0" err="1"/>
              <a:t>sehari</a:t>
            </a:r>
            <a:r>
              <a:rPr lang="en-ID" cap="none" dirty="0"/>
              <a:t>–</a:t>
            </a:r>
            <a:r>
              <a:rPr lang="en-ID" cap="none" dirty="0" err="1"/>
              <a:t>hari</a:t>
            </a:r>
            <a:r>
              <a:rPr lang="en-ID" cap="none" dirty="0"/>
              <a:t> yang </a:t>
            </a:r>
            <a:r>
              <a:rPr lang="en-ID" cap="none" dirty="0" err="1"/>
              <a:t>mengandung</a:t>
            </a:r>
            <a:r>
              <a:rPr lang="en-ID" cap="none" dirty="0"/>
              <a:t> </a:t>
            </a:r>
            <a:r>
              <a:rPr lang="en-ID" cap="none" dirty="0" err="1"/>
              <a:t>zat-zat</a:t>
            </a:r>
            <a:r>
              <a:rPr lang="en-ID" cap="none" dirty="0"/>
              <a:t> </a:t>
            </a:r>
            <a:r>
              <a:rPr lang="en-ID" cap="none" dirty="0" err="1"/>
              <a:t>gizi</a:t>
            </a:r>
            <a:r>
              <a:rPr lang="en-ID" cap="none" dirty="0"/>
              <a:t> </a:t>
            </a:r>
            <a:r>
              <a:rPr lang="en-ID" cap="none" dirty="0" err="1"/>
              <a:t>dalam</a:t>
            </a:r>
            <a:r>
              <a:rPr lang="en-ID" cap="none" dirty="0"/>
              <a:t> </a:t>
            </a:r>
            <a:r>
              <a:rPr lang="en-ID" cap="none" dirty="0" err="1"/>
              <a:t>jenis</a:t>
            </a:r>
            <a:r>
              <a:rPr lang="en-ID" cap="none" dirty="0"/>
              <a:t> dan </a:t>
            </a:r>
            <a:r>
              <a:rPr lang="en-ID" cap="none" dirty="0" err="1"/>
              <a:t>jumlah</a:t>
            </a:r>
            <a:r>
              <a:rPr lang="en-ID" cap="none" dirty="0"/>
              <a:t> yang </a:t>
            </a:r>
            <a:r>
              <a:rPr lang="en-ID" cap="none" dirty="0" err="1"/>
              <a:t>sesuai</a:t>
            </a:r>
            <a:r>
              <a:rPr lang="en-ID" cap="none" dirty="0"/>
              <a:t> </a:t>
            </a:r>
            <a:r>
              <a:rPr lang="en-ID" cap="none" dirty="0" err="1"/>
              <a:t>dengan</a:t>
            </a:r>
            <a:r>
              <a:rPr lang="en-ID" cap="none" dirty="0"/>
              <a:t> </a:t>
            </a:r>
            <a:r>
              <a:rPr lang="en-ID" cap="none" dirty="0" err="1"/>
              <a:t>kebutuhan</a:t>
            </a:r>
            <a:r>
              <a:rPr lang="en-ID" cap="none" dirty="0"/>
              <a:t> </a:t>
            </a:r>
            <a:r>
              <a:rPr lang="en-ID" cap="none" dirty="0" err="1"/>
              <a:t>tubuh</a:t>
            </a:r>
            <a:r>
              <a:rPr lang="en-ID" cap="none" dirty="0"/>
              <a:t>, </a:t>
            </a:r>
            <a:r>
              <a:rPr lang="en-ID" cap="none" dirty="0" err="1"/>
              <a:t>dengan</a:t>
            </a:r>
            <a:r>
              <a:rPr lang="en-ID" cap="none" dirty="0"/>
              <a:t> </a:t>
            </a:r>
            <a:r>
              <a:rPr lang="en-ID" cap="none" dirty="0" err="1"/>
              <a:t>memerhatikan</a:t>
            </a:r>
            <a:r>
              <a:rPr lang="en-ID" cap="none" dirty="0"/>
              <a:t> </a:t>
            </a:r>
            <a:r>
              <a:rPr lang="en-ID" cap="none" dirty="0" err="1"/>
              <a:t>prinsip</a:t>
            </a:r>
            <a:r>
              <a:rPr lang="en-ID" cap="none" dirty="0"/>
              <a:t> </a:t>
            </a:r>
            <a:r>
              <a:rPr lang="en-ID" cap="none" dirty="0" err="1"/>
              <a:t>keanekaragaman</a:t>
            </a:r>
            <a:r>
              <a:rPr lang="en-ID" cap="none" dirty="0"/>
              <a:t> </a:t>
            </a:r>
            <a:r>
              <a:rPr lang="en-ID" cap="none" dirty="0" err="1"/>
              <a:t>atau</a:t>
            </a:r>
            <a:r>
              <a:rPr lang="en-ID" cap="none" dirty="0"/>
              <a:t> </a:t>
            </a:r>
            <a:r>
              <a:rPr lang="en-ID" cap="none" dirty="0" err="1"/>
              <a:t>variasi</a:t>
            </a:r>
            <a:r>
              <a:rPr lang="en-ID" cap="none" dirty="0"/>
              <a:t> </a:t>
            </a:r>
            <a:r>
              <a:rPr lang="en-ID" cap="none" dirty="0" err="1"/>
              <a:t>makanan</a:t>
            </a:r>
            <a:r>
              <a:rPr lang="en-ID" cap="none" dirty="0"/>
              <a:t>, </a:t>
            </a:r>
            <a:r>
              <a:rPr lang="en-ID" cap="none" dirty="0" err="1"/>
              <a:t>aktivitas</a:t>
            </a:r>
            <a:r>
              <a:rPr lang="en-ID" cap="none" dirty="0"/>
              <a:t> </a:t>
            </a:r>
            <a:r>
              <a:rPr lang="en-ID" cap="none" dirty="0" err="1"/>
              <a:t>fisik</a:t>
            </a:r>
            <a:r>
              <a:rPr lang="en-ID" cap="none" dirty="0"/>
              <a:t>, </a:t>
            </a:r>
            <a:r>
              <a:rPr lang="en-ID" cap="none" dirty="0" err="1"/>
              <a:t>kebersihan</a:t>
            </a:r>
            <a:r>
              <a:rPr lang="en-ID" cap="none" dirty="0"/>
              <a:t>, dan </a:t>
            </a:r>
            <a:r>
              <a:rPr lang="en-ID" cap="none" dirty="0" err="1"/>
              <a:t>berat</a:t>
            </a:r>
            <a:r>
              <a:rPr lang="en-ID" cap="none" dirty="0"/>
              <a:t> badan (BB) ideal.</a:t>
            </a:r>
          </a:p>
          <a:p>
            <a:pPr marL="0" indent="0">
              <a:buNone/>
            </a:pPr>
            <a:endParaRPr lang="en-ID" sz="1800" cap="none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AE4F19-270B-BD40-BCF0-751B6AA49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90" y="1474926"/>
            <a:ext cx="5550278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67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16496-84C4-0647-91DA-020DD6EC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cap="none" dirty="0" err="1"/>
              <a:t>Bahaya</a:t>
            </a:r>
            <a:r>
              <a:rPr lang="en-ID" b="1" cap="none" dirty="0"/>
              <a:t> </a:t>
            </a:r>
            <a:r>
              <a:rPr lang="en-ID" b="1" cap="none" dirty="0" err="1"/>
              <a:t>Kekurangan</a:t>
            </a:r>
            <a:r>
              <a:rPr lang="en-ID" b="1" cap="none" dirty="0"/>
              <a:t> </a:t>
            </a:r>
            <a:r>
              <a:rPr lang="en-ID" b="1" cap="none" dirty="0" err="1"/>
              <a:t>Gizi</a:t>
            </a:r>
            <a:r>
              <a:rPr lang="en-ID" b="1" cap="none" dirty="0"/>
              <a:t> </a:t>
            </a:r>
            <a:r>
              <a:rPr lang="en-ID" b="1" cap="none" dirty="0" err="1"/>
              <a:t>Seimbang</a:t>
            </a:r>
            <a:r>
              <a:rPr lang="en-ID" b="1" cap="none" dirty="0"/>
              <a:t> (</a:t>
            </a:r>
            <a:r>
              <a:rPr lang="en-ID" b="1" cap="none" dirty="0" err="1"/>
              <a:t>Malnutrisi</a:t>
            </a:r>
            <a:r>
              <a:rPr lang="en-ID" b="1" cap="none" dirty="0"/>
              <a:t>) </a:t>
            </a:r>
            <a:br>
              <a:rPr lang="en-ID" b="1" cap="none" dirty="0"/>
            </a:br>
            <a:r>
              <a:rPr lang="en-ID" b="1" cap="none" dirty="0"/>
              <a:t>Pada </a:t>
            </a:r>
            <a:r>
              <a:rPr lang="en-ID" b="1" cap="none" dirty="0" err="1"/>
              <a:t>Anak</a:t>
            </a:r>
            <a:r>
              <a:rPr lang="en-ID" b="1" cap="none" dirty="0"/>
              <a:t> 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74D001-5995-BC4A-98D1-357DF2405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4274046" cy="3424107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cap="none" dirty="0"/>
              <a:t>Kwashiorkor </a:t>
            </a:r>
            <a:r>
              <a:rPr lang="en-ID" cap="none" dirty="0" err="1"/>
              <a:t>adalah</a:t>
            </a:r>
            <a:r>
              <a:rPr lang="en-ID" cap="none" dirty="0"/>
              <a:t> </a:t>
            </a:r>
            <a:r>
              <a:rPr lang="en-ID" cap="none" dirty="0" err="1"/>
              <a:t>kurangnya</a:t>
            </a:r>
            <a:r>
              <a:rPr lang="en-ID" cap="none" dirty="0"/>
              <a:t> </a:t>
            </a:r>
            <a:r>
              <a:rPr lang="en-ID" cap="none" dirty="0" err="1"/>
              <a:t>asupan</a:t>
            </a:r>
            <a:r>
              <a:rPr lang="en-ID" cap="none" dirty="0"/>
              <a:t> protein.</a:t>
            </a:r>
          </a:p>
          <a:p>
            <a:pPr marL="0" indent="0">
              <a:buNone/>
            </a:pPr>
            <a:r>
              <a:rPr lang="en-ID" cap="none" dirty="0"/>
              <a:t>    </a:t>
            </a:r>
            <a:r>
              <a:rPr lang="en-ID" cap="none" dirty="0" err="1"/>
              <a:t>Gejala</a:t>
            </a:r>
            <a:r>
              <a:rPr lang="en-ID" cap="none" dirty="0"/>
              <a:t> dan </a:t>
            </a:r>
            <a:r>
              <a:rPr lang="en-ID" cap="none" dirty="0" err="1"/>
              <a:t>ciri</a:t>
            </a:r>
            <a:r>
              <a:rPr lang="en-ID" cap="none" dirty="0"/>
              <a:t> – </a:t>
            </a:r>
            <a:r>
              <a:rPr lang="en-ID" cap="none" dirty="0" err="1"/>
              <a:t>ciri</a:t>
            </a:r>
            <a:r>
              <a:rPr lang="en-ID" cap="none" dirty="0"/>
              <a:t> :</a:t>
            </a:r>
          </a:p>
          <a:p>
            <a:pPr>
              <a:buFont typeface="Wingdings" pitchFamily="2" charset="2"/>
              <a:buChar char="q"/>
            </a:pPr>
            <a:r>
              <a:rPr lang="en-ID" cap="none" dirty="0"/>
              <a:t> </a:t>
            </a:r>
            <a:r>
              <a:rPr lang="en-ID" cap="none" dirty="0" err="1"/>
              <a:t>Rambut</a:t>
            </a:r>
            <a:r>
              <a:rPr lang="en-ID" cap="none" dirty="0"/>
              <a:t> </a:t>
            </a:r>
            <a:r>
              <a:rPr lang="en-ID" cap="none" dirty="0" err="1"/>
              <a:t>berwarna</a:t>
            </a:r>
            <a:r>
              <a:rPr lang="en-ID" cap="none" dirty="0"/>
              <a:t> karat </a:t>
            </a:r>
            <a:r>
              <a:rPr lang="en-ID" cap="none" dirty="0" err="1"/>
              <a:t>serta</a:t>
            </a:r>
            <a:r>
              <a:rPr lang="en-ID" cap="none" dirty="0"/>
              <a:t> </a:t>
            </a:r>
            <a:r>
              <a:rPr lang="en-ID" cap="none" dirty="0" err="1"/>
              <a:t>mudah</a:t>
            </a:r>
            <a:r>
              <a:rPr lang="en-ID" cap="none" dirty="0"/>
              <a:t> </a:t>
            </a:r>
            <a:r>
              <a:rPr lang="en-ID" cap="none" dirty="0" err="1"/>
              <a:t>dicabut</a:t>
            </a:r>
            <a:r>
              <a:rPr lang="en-ID" cap="none" dirty="0"/>
              <a:t> </a:t>
            </a:r>
            <a:r>
              <a:rPr lang="en-ID" cap="none" dirty="0" err="1"/>
              <a:t>atau</a:t>
            </a:r>
            <a:r>
              <a:rPr lang="en-ID" cap="none" dirty="0"/>
              <a:t> </a:t>
            </a:r>
            <a:r>
              <a:rPr lang="en-ID" cap="none" dirty="0" err="1"/>
              <a:t>rontok</a:t>
            </a:r>
            <a:r>
              <a:rPr lang="en-ID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Lemas</a:t>
            </a:r>
            <a:r>
              <a:rPr lang="en-ID" cap="none" dirty="0"/>
              <a:t> </a:t>
            </a:r>
            <a:r>
              <a:rPr lang="en-ID" cap="none" dirty="0" err="1"/>
              <a:t>seperti</a:t>
            </a:r>
            <a:r>
              <a:rPr lang="en-ID" cap="none" dirty="0"/>
              <a:t> </a:t>
            </a:r>
            <a:r>
              <a:rPr lang="en-ID" cap="none" dirty="0" err="1"/>
              <a:t>tidak</a:t>
            </a:r>
            <a:r>
              <a:rPr lang="en-ID" cap="none" dirty="0"/>
              <a:t> </a:t>
            </a:r>
            <a:r>
              <a:rPr lang="en-ID" cap="none" dirty="0" err="1"/>
              <a:t>ada</a:t>
            </a:r>
            <a:r>
              <a:rPr lang="en-ID" cap="none" dirty="0"/>
              <a:t> </a:t>
            </a:r>
            <a:r>
              <a:rPr lang="en-ID" cap="none" dirty="0" err="1"/>
              <a:t>tenaga</a:t>
            </a:r>
            <a:r>
              <a:rPr lang="en-ID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Pengurusan</a:t>
            </a:r>
            <a:r>
              <a:rPr lang="en-ID" cap="none" dirty="0"/>
              <a:t> </a:t>
            </a:r>
            <a:r>
              <a:rPr lang="en-ID" cap="none" dirty="0" err="1"/>
              <a:t>otot</a:t>
            </a:r>
            <a:r>
              <a:rPr lang="en-ID" cap="none" dirty="0"/>
              <a:t> 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Perut</a:t>
            </a:r>
            <a:r>
              <a:rPr lang="en-ID" cap="none" dirty="0"/>
              <a:t> </a:t>
            </a:r>
            <a:r>
              <a:rPr lang="en-ID" cap="none" dirty="0" err="1"/>
              <a:t>buncit</a:t>
            </a:r>
            <a:r>
              <a:rPr lang="en-ID" cap="none" dirty="0"/>
              <a:t> (</a:t>
            </a:r>
            <a:r>
              <a:rPr lang="en-ID" cap="none" dirty="0" err="1"/>
              <a:t>acites</a:t>
            </a:r>
            <a:r>
              <a:rPr lang="en-ID" cap="none" dirty="0"/>
              <a:t>).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35A3BC-7607-FC4F-B246-589B3CB96D24}"/>
              </a:ext>
            </a:extLst>
          </p:cNvPr>
          <p:cNvSpPr txBox="1"/>
          <p:nvPr/>
        </p:nvSpPr>
        <p:spPr>
          <a:xfrm>
            <a:off x="6348272" y="2403030"/>
            <a:ext cx="43648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 startAt="2"/>
            </a:pPr>
            <a:r>
              <a:rPr lang="en-ID" sz="2000" dirty="0"/>
              <a:t>Marasmus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kurangnya</a:t>
            </a:r>
            <a:r>
              <a:rPr lang="en-ID" sz="2000" dirty="0"/>
              <a:t> </a:t>
            </a:r>
            <a:r>
              <a:rPr lang="en-ID" sz="2000" dirty="0" err="1"/>
              <a:t>asupan</a:t>
            </a:r>
            <a:r>
              <a:rPr lang="en-ID" sz="2000" dirty="0"/>
              <a:t> </a:t>
            </a:r>
            <a:r>
              <a:rPr lang="en-ID" sz="2000" dirty="0" err="1"/>
              <a:t>energi</a:t>
            </a:r>
            <a:r>
              <a:rPr lang="en-ID" sz="2000" dirty="0"/>
              <a:t> dan </a:t>
            </a:r>
            <a:r>
              <a:rPr lang="en-ID" sz="2000" dirty="0" err="1"/>
              <a:t>kalori</a:t>
            </a:r>
            <a:r>
              <a:rPr lang="en-ID" sz="2000" dirty="0"/>
              <a:t>.</a:t>
            </a:r>
          </a:p>
          <a:p>
            <a:pPr lvl="0"/>
            <a:endParaRPr lang="en-ID" sz="2000" dirty="0"/>
          </a:p>
          <a:p>
            <a:r>
              <a:rPr lang="en-US" sz="2000" dirty="0"/>
              <a:t>	</a:t>
            </a:r>
            <a:r>
              <a:rPr lang="en-US" sz="2000" dirty="0" err="1"/>
              <a:t>Gejala</a:t>
            </a:r>
            <a:r>
              <a:rPr lang="en-US" sz="2000" dirty="0"/>
              <a:t> dan </a:t>
            </a:r>
            <a:r>
              <a:rPr lang="en-US" sz="2000" dirty="0" err="1"/>
              <a:t>ciri</a:t>
            </a:r>
            <a:r>
              <a:rPr lang="en-US" sz="2000" dirty="0"/>
              <a:t> – </a:t>
            </a:r>
            <a:r>
              <a:rPr lang="en-US" sz="2000" dirty="0" err="1"/>
              <a:t>ciri</a:t>
            </a:r>
            <a:r>
              <a:rPr lang="en-US" sz="2000" dirty="0"/>
              <a:t> :</a:t>
            </a:r>
            <a:endParaRPr lang="en-ID" sz="2000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n-US" sz="2000" dirty="0" err="1"/>
              <a:t>Tampak</a:t>
            </a:r>
            <a:r>
              <a:rPr lang="en-US" sz="2000" dirty="0"/>
              <a:t> </a:t>
            </a:r>
            <a:r>
              <a:rPr lang="en-US" sz="2000" dirty="0" err="1"/>
              <a:t>sangat</a:t>
            </a:r>
            <a:r>
              <a:rPr lang="en-US" sz="2000" dirty="0"/>
              <a:t> </a:t>
            </a:r>
            <a:r>
              <a:rPr lang="en-US" sz="2000" dirty="0" err="1"/>
              <a:t>kurus</a:t>
            </a:r>
            <a:r>
              <a:rPr lang="en-US" sz="2000" dirty="0"/>
              <a:t>.</a:t>
            </a:r>
            <a:endParaRPr lang="en-ID" sz="2000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n-ID" sz="2000" dirty="0" err="1"/>
              <a:t>Kelihatan</a:t>
            </a:r>
            <a:r>
              <a:rPr lang="en-ID" sz="2000" dirty="0"/>
              <a:t> </a:t>
            </a:r>
            <a:r>
              <a:rPr lang="en-ID" sz="2000" dirty="0" err="1"/>
              <a:t>tulang</a:t>
            </a:r>
            <a:r>
              <a:rPr lang="en-ID" sz="2000" dirty="0"/>
              <a:t> dan </a:t>
            </a:r>
            <a:r>
              <a:rPr lang="en-ID" sz="2000" dirty="0" err="1"/>
              <a:t>kulit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n-US" sz="2000" dirty="0" err="1"/>
              <a:t>Perut</a:t>
            </a:r>
            <a:r>
              <a:rPr lang="en-US" sz="2000" dirty="0"/>
              <a:t> </a:t>
            </a:r>
            <a:r>
              <a:rPr lang="en-US" sz="2000" dirty="0" err="1"/>
              <a:t>umumnya</a:t>
            </a:r>
            <a:r>
              <a:rPr lang="en-US" sz="2000" dirty="0"/>
              <a:t> </a:t>
            </a:r>
            <a:r>
              <a:rPr lang="en-US" sz="2000" dirty="0" err="1"/>
              <a:t>cekung</a:t>
            </a:r>
            <a:r>
              <a:rPr lang="en-US" sz="2000" dirty="0"/>
              <a:t>.</a:t>
            </a:r>
            <a:endParaRPr lang="en-ID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863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79E40C-6551-0749-9D98-BBE6F002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87705"/>
          </a:xfrm>
        </p:spPr>
        <p:txBody>
          <a:bodyPr/>
          <a:lstStyle/>
          <a:p>
            <a:r>
              <a:rPr lang="en-US" b="1" cap="none" dirty="0"/>
              <a:t>BAHAYA MEROKOK BAGI KESEHATAN TUBUH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6791BEA-2C8B-3E40-860C-AB9289AE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34" y="1806221"/>
            <a:ext cx="3831935" cy="4151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0309890-0A1D-7344-8C9E-725804A8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12" y="1885245"/>
            <a:ext cx="5430379" cy="40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929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1ECF53-D759-3249-8900-507674AA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74816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 </a:t>
            </a:r>
            <a:r>
              <a:rPr lang="en-ID" cap="none" dirty="0"/>
              <a:t/>
            </a:r>
            <a:br>
              <a:rPr lang="en-ID" cap="none" dirty="0"/>
            </a:br>
            <a:r>
              <a:rPr lang="en-US" b="1" cap="none" dirty="0" err="1"/>
              <a:t>Jenis</a:t>
            </a:r>
            <a:r>
              <a:rPr lang="en-US" b="1" cap="none" dirty="0"/>
              <a:t> – </a:t>
            </a:r>
            <a:r>
              <a:rPr lang="en-US" b="1" cap="none" dirty="0" err="1"/>
              <a:t>Jenis</a:t>
            </a:r>
            <a:r>
              <a:rPr lang="en-US" b="1" cap="none" dirty="0"/>
              <a:t> </a:t>
            </a:r>
            <a:r>
              <a:rPr lang="en-US" b="1" cap="none" dirty="0" err="1"/>
              <a:t>Perokok</a:t>
            </a:r>
            <a:r>
              <a:rPr lang="en-US" b="1" cap="none" dirty="0"/>
              <a:t> </a:t>
            </a:r>
            <a:r>
              <a:rPr lang="en-ID" dirty="0"/>
              <a:t/>
            </a:r>
            <a:br>
              <a:rPr lang="en-ID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D86B8-CBBB-E740-BA5B-ED0B756A7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4587140" cy="3424107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000" cap="none" dirty="0" err="1"/>
              <a:t>Perokok</a:t>
            </a:r>
            <a:r>
              <a:rPr lang="en-US" sz="2000" cap="none" dirty="0"/>
              <a:t> </a:t>
            </a:r>
            <a:r>
              <a:rPr lang="en-US" sz="2000" cap="none" dirty="0" err="1"/>
              <a:t>Pasif</a:t>
            </a:r>
            <a:r>
              <a:rPr lang="en-US" sz="2000" cap="none" dirty="0"/>
              <a:t> : </a:t>
            </a:r>
            <a:r>
              <a:rPr lang="en-ID" sz="2000" cap="none" dirty="0"/>
              <a:t>orang yang </a:t>
            </a:r>
            <a:r>
              <a:rPr lang="en-ID" sz="2000" cap="none" dirty="0" err="1"/>
              <a:t>tidak</a:t>
            </a:r>
            <a:r>
              <a:rPr lang="en-ID" sz="2000" cap="none" dirty="0"/>
              <a:t> </a:t>
            </a:r>
            <a:r>
              <a:rPr lang="en-ID" sz="2000" cap="none" dirty="0" err="1"/>
              <a:t>merokok</a:t>
            </a:r>
            <a:r>
              <a:rPr lang="en-ID" sz="2000" cap="none" dirty="0"/>
              <a:t> </a:t>
            </a:r>
            <a:r>
              <a:rPr lang="en-ID" sz="2000" cap="none" dirty="0" err="1"/>
              <a:t>tapi</a:t>
            </a:r>
            <a:r>
              <a:rPr lang="en-ID" sz="2000" cap="none" dirty="0"/>
              <a:t> </a:t>
            </a:r>
            <a:r>
              <a:rPr lang="en-ID" sz="2000" cap="none" dirty="0" err="1"/>
              <a:t>ikut</a:t>
            </a:r>
            <a:r>
              <a:rPr lang="en-ID" sz="2000" cap="none" dirty="0"/>
              <a:t> </a:t>
            </a:r>
            <a:r>
              <a:rPr lang="en-ID" sz="2000" cap="none" dirty="0" err="1"/>
              <a:t>menghirup</a:t>
            </a:r>
            <a:r>
              <a:rPr lang="en-ID" sz="2000" cap="none" dirty="0"/>
              <a:t> </a:t>
            </a:r>
            <a:r>
              <a:rPr lang="en-ID" sz="2000" cap="none" dirty="0" err="1"/>
              <a:t>asap</a:t>
            </a:r>
            <a:r>
              <a:rPr lang="en-ID" sz="2000" cap="none" dirty="0"/>
              <a:t> </a:t>
            </a:r>
            <a:r>
              <a:rPr lang="en-ID" sz="2000" cap="none" dirty="0" err="1" smtClean="0"/>
              <a:t>rokok</a:t>
            </a:r>
            <a:endParaRPr lang="en-ID" sz="2000" cap="none" dirty="0"/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Perokok</a:t>
            </a:r>
            <a:r>
              <a:rPr lang="en-ID" sz="2000" cap="none" dirty="0"/>
              <a:t> </a:t>
            </a:r>
            <a:r>
              <a:rPr lang="en-ID" sz="2000" cap="none" dirty="0" err="1"/>
              <a:t>Aktif</a:t>
            </a:r>
            <a:r>
              <a:rPr lang="en-ID" sz="2000" cap="none" dirty="0"/>
              <a:t> : orang yang </a:t>
            </a:r>
            <a:r>
              <a:rPr lang="en-ID" sz="2000" cap="none" dirty="0" err="1"/>
              <a:t>secara</a:t>
            </a:r>
            <a:r>
              <a:rPr lang="en-ID" sz="2000" cap="none" dirty="0"/>
              <a:t> </a:t>
            </a:r>
            <a:r>
              <a:rPr lang="en-ID" sz="2000" cap="none" dirty="0" err="1"/>
              <a:t>langsung</a:t>
            </a:r>
            <a:r>
              <a:rPr lang="en-ID" sz="2000" cap="none" dirty="0"/>
              <a:t> </a:t>
            </a:r>
            <a:r>
              <a:rPr lang="en-ID" sz="2000" cap="none" dirty="0" err="1"/>
              <a:t>melakukan</a:t>
            </a:r>
            <a:r>
              <a:rPr lang="en-ID" sz="2000" cap="none" dirty="0"/>
              <a:t> </a:t>
            </a:r>
            <a:r>
              <a:rPr lang="en-ID" sz="2000" cap="none" dirty="0" err="1"/>
              <a:t>aktivitas</a:t>
            </a:r>
            <a:r>
              <a:rPr lang="en-ID" sz="2000" cap="none" dirty="0"/>
              <a:t> </a:t>
            </a:r>
            <a:r>
              <a:rPr lang="en-ID" sz="2000" cap="none" dirty="0" err="1"/>
              <a:t>merokok</a:t>
            </a:r>
            <a:r>
              <a:rPr lang="en-ID" sz="2000" cap="none" dirty="0"/>
              <a:t>.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5A5A26-ABE8-6449-BA17-2E16E2FE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67092"/>
            <a:ext cx="5820457" cy="32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659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3EE904-5FE7-694D-ABF2-2FDD51548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60" y="1184575"/>
            <a:ext cx="10364451" cy="995130"/>
          </a:xfrm>
        </p:spPr>
        <p:txBody>
          <a:bodyPr>
            <a:normAutofit fontScale="90000"/>
          </a:bodyPr>
          <a:lstStyle/>
          <a:p>
            <a:r>
              <a:rPr lang="en-ID" b="1" cap="none" dirty="0" err="1"/>
              <a:t>Berdasarkan</a:t>
            </a:r>
            <a:r>
              <a:rPr lang="en-ID" b="1" cap="none" dirty="0"/>
              <a:t> </a:t>
            </a:r>
            <a:r>
              <a:rPr lang="en-ID" b="1" cap="none" dirty="0" err="1"/>
              <a:t>Jumlah</a:t>
            </a:r>
            <a:r>
              <a:rPr lang="en-ID" b="1" cap="none" dirty="0"/>
              <a:t> </a:t>
            </a:r>
            <a:r>
              <a:rPr lang="en-ID" b="1" cap="none" dirty="0" err="1"/>
              <a:t>Rokok</a:t>
            </a:r>
            <a:r>
              <a:rPr lang="en-ID" b="1" cap="none" dirty="0"/>
              <a:t> Yang </a:t>
            </a:r>
            <a:r>
              <a:rPr lang="en-ID" b="1" cap="none" dirty="0" err="1"/>
              <a:t>Dihisap</a:t>
            </a:r>
            <a:r>
              <a:rPr lang="en-ID" b="1" cap="none" dirty="0"/>
              <a:t> </a:t>
            </a:r>
            <a:r>
              <a:rPr lang="en-ID" b="1" cap="none" dirty="0" err="1"/>
              <a:t>Setiap</a:t>
            </a:r>
            <a:r>
              <a:rPr lang="en-ID" b="1" cap="none" dirty="0"/>
              <a:t> Hari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C7A4EA-931A-F347-A7DA-6898DEF7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60" y="2815375"/>
            <a:ext cx="10363826" cy="3424107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Perokok</a:t>
            </a:r>
            <a:r>
              <a:rPr lang="en-ID" sz="2000" cap="none" dirty="0"/>
              <a:t> </a:t>
            </a:r>
            <a:r>
              <a:rPr lang="en-ID" sz="2000" cap="none" dirty="0" err="1"/>
              <a:t>ringan</a:t>
            </a:r>
            <a:r>
              <a:rPr lang="en-ID" sz="2000" cap="none" dirty="0"/>
              <a:t> : </a:t>
            </a:r>
            <a:r>
              <a:rPr lang="en-ID" sz="2000" cap="none" dirty="0" err="1" smtClean="0"/>
              <a:t>mengkonsumsi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rokok</a:t>
            </a:r>
            <a:r>
              <a:rPr lang="en-ID" sz="2000" cap="none" dirty="0"/>
              <a:t> </a:t>
            </a:r>
            <a:r>
              <a:rPr lang="en-ID" sz="2000" cap="none" dirty="0" err="1"/>
              <a:t>jarang</a:t>
            </a:r>
            <a:r>
              <a:rPr lang="en-ID" sz="2000" cap="none" dirty="0"/>
              <a:t> (1-10 </a:t>
            </a:r>
            <a:r>
              <a:rPr lang="en-ID" sz="2000" cap="none" dirty="0" err="1"/>
              <a:t>batang</a:t>
            </a:r>
            <a:r>
              <a:rPr lang="en-ID" sz="2000" cap="none" dirty="0"/>
              <a:t> per </a:t>
            </a:r>
            <a:r>
              <a:rPr lang="en-ID" sz="2000" cap="none" dirty="0" err="1"/>
              <a:t>hari</a:t>
            </a:r>
            <a:r>
              <a:rPr lang="en-ID" sz="2000" cap="none" dirty="0"/>
              <a:t> ).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Perokok</a:t>
            </a:r>
            <a:r>
              <a:rPr lang="en-ID" sz="2000" cap="none" dirty="0"/>
              <a:t> </a:t>
            </a:r>
            <a:r>
              <a:rPr lang="en-ID" sz="2000" cap="none" dirty="0" err="1"/>
              <a:t>sedang</a:t>
            </a:r>
            <a:r>
              <a:rPr lang="en-ID" sz="2000" cap="none" dirty="0"/>
              <a:t> : </a:t>
            </a:r>
            <a:r>
              <a:rPr lang="en-ID" sz="2000" cap="none" dirty="0" err="1" smtClean="0"/>
              <a:t>mengkonsumsi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rokok</a:t>
            </a:r>
            <a:r>
              <a:rPr lang="en-ID" sz="2000" cap="none" dirty="0"/>
              <a:t> </a:t>
            </a:r>
            <a:r>
              <a:rPr lang="en-ID" sz="2000" cap="none" dirty="0" err="1"/>
              <a:t>cukup</a:t>
            </a:r>
            <a:r>
              <a:rPr lang="en-ID" sz="2000" cap="none" dirty="0"/>
              <a:t> (11-21 </a:t>
            </a:r>
            <a:r>
              <a:rPr lang="en-ID" sz="2000" cap="none" dirty="0" err="1"/>
              <a:t>batang</a:t>
            </a:r>
            <a:r>
              <a:rPr lang="en-ID" sz="2000" cap="none" dirty="0"/>
              <a:t> per </a:t>
            </a:r>
            <a:r>
              <a:rPr lang="en-ID" sz="2000" cap="none" dirty="0" err="1"/>
              <a:t>hari</a:t>
            </a:r>
            <a:r>
              <a:rPr lang="en-ID" sz="2000" cap="none" dirty="0"/>
              <a:t>).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Perokok</a:t>
            </a:r>
            <a:r>
              <a:rPr lang="en-ID" sz="2000" cap="none" dirty="0"/>
              <a:t> </a:t>
            </a:r>
            <a:r>
              <a:rPr lang="en-ID" sz="2000" cap="none" dirty="0" err="1"/>
              <a:t>berat</a:t>
            </a:r>
            <a:r>
              <a:rPr lang="en-ID" sz="2000" cap="none" dirty="0"/>
              <a:t> : </a:t>
            </a:r>
            <a:r>
              <a:rPr lang="en-ID" sz="2000" cap="none" dirty="0" err="1" smtClean="0"/>
              <a:t>menghabiskan</a:t>
            </a:r>
            <a:r>
              <a:rPr lang="en-ID" sz="2000" cap="none" dirty="0" smtClean="0"/>
              <a:t> </a:t>
            </a:r>
            <a:r>
              <a:rPr lang="en-ID" sz="2000" cap="none" dirty="0"/>
              <a:t>21-30 </a:t>
            </a:r>
            <a:r>
              <a:rPr lang="en-ID" sz="2000" cap="none" dirty="0" err="1"/>
              <a:t>batang</a:t>
            </a:r>
            <a:r>
              <a:rPr lang="en-ID" sz="2000" cap="none" dirty="0"/>
              <a:t> per </a:t>
            </a:r>
            <a:r>
              <a:rPr lang="en-ID" sz="2000" cap="none" dirty="0" err="1"/>
              <a:t>hari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Perokok</a:t>
            </a:r>
            <a:r>
              <a:rPr lang="en-ID" sz="2000" cap="none" dirty="0"/>
              <a:t> </a:t>
            </a:r>
            <a:r>
              <a:rPr lang="en-ID" sz="2000" cap="none" dirty="0" err="1"/>
              <a:t>sangat</a:t>
            </a:r>
            <a:r>
              <a:rPr lang="en-ID" sz="2000" cap="none" dirty="0"/>
              <a:t> </a:t>
            </a:r>
            <a:r>
              <a:rPr lang="en-ID" sz="2000" cap="none" dirty="0" err="1"/>
              <a:t>berat</a:t>
            </a:r>
            <a:r>
              <a:rPr lang="en-ID" sz="2000" cap="none" dirty="0"/>
              <a:t> : </a:t>
            </a:r>
            <a:r>
              <a:rPr lang="en-ID" sz="2000" cap="none" dirty="0" err="1" smtClean="0"/>
              <a:t>mengkonsumsi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rokok</a:t>
            </a:r>
            <a:r>
              <a:rPr lang="en-ID" sz="2000" cap="none" dirty="0"/>
              <a:t> </a:t>
            </a:r>
            <a:r>
              <a:rPr lang="en-ID" sz="2000" cap="none" dirty="0" err="1"/>
              <a:t>sangat</a:t>
            </a:r>
            <a:r>
              <a:rPr lang="en-ID" sz="2000" cap="none" dirty="0"/>
              <a:t> </a:t>
            </a:r>
            <a:r>
              <a:rPr lang="en-ID" sz="2000" cap="none" dirty="0" err="1"/>
              <a:t>sering</a:t>
            </a:r>
            <a:r>
              <a:rPr lang="en-ID" sz="2000" cap="none" dirty="0"/>
              <a:t>  ( </a:t>
            </a:r>
            <a:r>
              <a:rPr lang="en-ID" sz="2000" cap="none" dirty="0" err="1"/>
              <a:t>lebih</a:t>
            </a:r>
            <a:r>
              <a:rPr lang="en-ID" sz="2000" cap="none" dirty="0"/>
              <a:t> </a:t>
            </a:r>
            <a:r>
              <a:rPr lang="en-ID" sz="2000" cap="none" dirty="0" err="1"/>
              <a:t>dari</a:t>
            </a:r>
            <a:r>
              <a:rPr lang="en-ID" sz="2000" cap="none" dirty="0"/>
              <a:t> 30 </a:t>
            </a:r>
            <a:r>
              <a:rPr lang="en-ID" sz="2000" cap="none" dirty="0" err="1"/>
              <a:t>batang</a:t>
            </a:r>
            <a:r>
              <a:rPr lang="en-ID" sz="2000" cap="none" dirty="0"/>
              <a:t> per </a:t>
            </a:r>
            <a:r>
              <a:rPr lang="en-ID" sz="2000" cap="none" dirty="0" err="1"/>
              <a:t>hari</a:t>
            </a:r>
            <a:r>
              <a:rPr lang="en-ID" sz="2000" cap="none" dirty="0"/>
              <a:t>).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31285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3AF83-A58C-3A40-BB43-BFEAC9D2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cap="none" dirty="0" err="1"/>
              <a:t>Bahaya</a:t>
            </a:r>
            <a:r>
              <a:rPr lang="en-ID" b="1" cap="none" dirty="0"/>
              <a:t> </a:t>
            </a:r>
            <a:r>
              <a:rPr lang="en-ID" b="1" cap="none" dirty="0" err="1"/>
              <a:t>Merokok</a:t>
            </a:r>
            <a:r>
              <a:rPr lang="en-ID" b="1" cap="none" dirty="0"/>
              <a:t> </a:t>
            </a:r>
            <a:r>
              <a:rPr lang="en-ID" b="1" cap="none" dirty="0" err="1"/>
              <a:t>Bagi</a:t>
            </a:r>
            <a:r>
              <a:rPr lang="en-ID" b="1" cap="none" dirty="0"/>
              <a:t> </a:t>
            </a:r>
            <a:r>
              <a:rPr lang="en-ID" b="1" cap="none" dirty="0" err="1"/>
              <a:t>Kesehatan</a:t>
            </a:r>
            <a:r>
              <a:rPr lang="en-ID" dirty="0"/>
              <a:t/>
            </a:r>
            <a:br>
              <a:rPr lang="en-ID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3CC0CF-16C6-8945-9343-D488B206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sz="2000" b="1" cap="none" dirty="0"/>
              <a:t>1.   </a:t>
            </a:r>
            <a:r>
              <a:rPr lang="en-ID" sz="2000" b="1" cap="none" dirty="0" err="1"/>
              <a:t>Kerusakan</a:t>
            </a:r>
            <a:r>
              <a:rPr lang="en-ID" sz="2000" b="1" cap="none" dirty="0"/>
              <a:t> </a:t>
            </a:r>
            <a:r>
              <a:rPr lang="en-ID" sz="2000" b="1" cap="none" dirty="0" err="1"/>
              <a:t>Saluran</a:t>
            </a:r>
            <a:r>
              <a:rPr lang="en-ID" sz="2000" b="1" cap="none" dirty="0"/>
              <a:t> </a:t>
            </a:r>
            <a:r>
              <a:rPr lang="en-ID" sz="2000" b="1" cap="none" dirty="0" err="1"/>
              <a:t>Pernafasan</a:t>
            </a:r>
            <a:endParaRPr lang="en-ID" sz="2000" cap="none" dirty="0"/>
          </a:p>
          <a:p>
            <a:pPr>
              <a:buFont typeface="Wingdings" pitchFamily="2" charset="2"/>
              <a:buChar char="q"/>
            </a:pPr>
            <a:r>
              <a:rPr lang="en-ID" sz="2000" cap="none" dirty="0" err="1"/>
              <a:t>Racun</a:t>
            </a:r>
            <a:r>
              <a:rPr lang="en-ID" sz="2000" cap="none" dirty="0"/>
              <a:t> pada </a:t>
            </a:r>
            <a:r>
              <a:rPr lang="en-ID" sz="2000" cap="none" dirty="0" err="1"/>
              <a:t>rokok</a:t>
            </a:r>
            <a:r>
              <a:rPr lang="en-ID" sz="2000" cap="none" dirty="0"/>
              <a:t> </a:t>
            </a:r>
            <a:r>
              <a:rPr lang="en-ID" sz="2000" cap="none" dirty="0" err="1"/>
              <a:t>dapat</a:t>
            </a:r>
            <a:r>
              <a:rPr lang="en-ID" sz="2000" cap="none" dirty="0"/>
              <a:t> </a:t>
            </a:r>
            <a:r>
              <a:rPr lang="en-ID" sz="2000" cap="none" dirty="0" err="1"/>
              <a:t>menyebabkan</a:t>
            </a:r>
            <a:r>
              <a:rPr lang="en-ID" sz="2000" cap="none" dirty="0"/>
              <a:t> </a:t>
            </a:r>
            <a:r>
              <a:rPr lang="en-ID" sz="2000" cap="none" dirty="0" err="1"/>
              <a:t>iritasi</a:t>
            </a:r>
            <a:r>
              <a:rPr lang="en-ID" sz="2000" cap="none" dirty="0"/>
              <a:t> </a:t>
            </a:r>
            <a:r>
              <a:rPr lang="en-ID" sz="2000" cap="none" dirty="0" err="1"/>
              <a:t>serta</a:t>
            </a:r>
            <a:r>
              <a:rPr lang="en-ID" sz="2000" cap="none" dirty="0"/>
              <a:t> </a:t>
            </a:r>
            <a:r>
              <a:rPr lang="en-ID" sz="2000" cap="none" dirty="0" err="1"/>
              <a:t>timbulnya</a:t>
            </a:r>
            <a:r>
              <a:rPr lang="en-ID" sz="2000" cap="none" dirty="0"/>
              <a:t> </a:t>
            </a:r>
            <a:r>
              <a:rPr lang="en-ID" sz="2000" cap="none" dirty="0" err="1"/>
              <a:t>lendir</a:t>
            </a:r>
            <a:r>
              <a:rPr lang="en-ID" sz="2000" cap="none" dirty="0"/>
              <a:t> pada </a:t>
            </a:r>
            <a:r>
              <a:rPr lang="en-ID" sz="2000" cap="none" dirty="0" err="1"/>
              <a:t>saluran</a:t>
            </a:r>
            <a:r>
              <a:rPr lang="en-ID" sz="2000" cap="none" dirty="0"/>
              <a:t> </a:t>
            </a:r>
            <a:r>
              <a:rPr lang="en-ID" sz="2000" cap="none" dirty="0" err="1" smtClean="0"/>
              <a:t>pernapasan</a:t>
            </a:r>
            <a:endParaRPr lang="en-ID" sz="2000" cap="none" dirty="0"/>
          </a:p>
          <a:p>
            <a:pPr>
              <a:buFont typeface="Wingdings" pitchFamily="2" charset="2"/>
              <a:buChar char="q"/>
            </a:pPr>
            <a:r>
              <a:rPr lang="en-ID" sz="2000" cap="none" dirty="0" err="1"/>
              <a:t>Infeksi</a:t>
            </a:r>
            <a:r>
              <a:rPr lang="en-ID" sz="2000" cap="none" dirty="0"/>
              <a:t> juga </a:t>
            </a:r>
            <a:r>
              <a:rPr lang="en-ID" sz="2000" cap="none" dirty="0" err="1"/>
              <a:t>dapat</a:t>
            </a:r>
            <a:r>
              <a:rPr lang="en-ID" sz="2000" cap="none" dirty="0"/>
              <a:t> </a:t>
            </a:r>
            <a:r>
              <a:rPr lang="en-ID" sz="2000" cap="none" dirty="0" err="1"/>
              <a:t>menjadi</a:t>
            </a:r>
            <a:r>
              <a:rPr lang="en-ID" sz="2000" cap="none" dirty="0"/>
              <a:t> </a:t>
            </a:r>
            <a:r>
              <a:rPr lang="en-ID" sz="2000" cap="none" dirty="0" err="1"/>
              <a:t>lebih</a:t>
            </a:r>
            <a:r>
              <a:rPr lang="en-ID" sz="2000" cap="none" dirty="0"/>
              <a:t> </a:t>
            </a:r>
            <a:r>
              <a:rPr lang="en-ID" sz="2000" cap="none" dirty="0" err="1"/>
              <a:t>mudah</a:t>
            </a:r>
            <a:r>
              <a:rPr lang="en-ID" sz="2000" cap="none" dirty="0"/>
              <a:t> </a:t>
            </a:r>
            <a:r>
              <a:rPr lang="en-ID" sz="2000" cap="none" dirty="0" err="1"/>
              <a:t>karena</a:t>
            </a:r>
            <a:r>
              <a:rPr lang="en-ID" sz="2000" cap="none" dirty="0"/>
              <a:t> asap </a:t>
            </a:r>
            <a:r>
              <a:rPr lang="en-ID" sz="2000" cap="none" dirty="0" err="1"/>
              <a:t>rokok</a:t>
            </a:r>
            <a:r>
              <a:rPr lang="en-ID" sz="2000" cap="none" dirty="0"/>
              <a:t> </a:t>
            </a:r>
            <a:r>
              <a:rPr lang="en-ID" sz="2000" cap="none" dirty="0" err="1"/>
              <a:t>merusak</a:t>
            </a:r>
            <a:r>
              <a:rPr lang="en-ID" sz="2000" cap="none" dirty="0"/>
              <a:t> </a:t>
            </a:r>
            <a:r>
              <a:rPr lang="en-ID" sz="2000" cap="none" dirty="0" err="1"/>
              <a:t>silia</a:t>
            </a:r>
            <a:r>
              <a:rPr lang="en-ID" sz="2000" cap="none" dirty="0"/>
              <a:t>, </a:t>
            </a:r>
            <a:r>
              <a:rPr lang="en-ID" sz="2000" cap="none" dirty="0" err="1"/>
              <a:t>yaitu</a:t>
            </a:r>
            <a:r>
              <a:rPr lang="en-ID" sz="2000" cap="none" dirty="0"/>
              <a:t> </a:t>
            </a:r>
            <a:r>
              <a:rPr lang="en-ID" sz="2000" cap="none" dirty="0" err="1"/>
              <a:t>rambut</a:t>
            </a:r>
            <a:r>
              <a:rPr lang="en-ID" sz="2000" cap="none" dirty="0"/>
              <a:t> </a:t>
            </a:r>
            <a:r>
              <a:rPr lang="en-ID" sz="2000" cap="none" dirty="0" err="1"/>
              <a:t>kecil</a:t>
            </a:r>
            <a:r>
              <a:rPr lang="en-ID" sz="2000" cap="none" dirty="0"/>
              <a:t> pada </a:t>
            </a:r>
            <a:r>
              <a:rPr lang="en-ID" sz="2000" cap="none" dirty="0" err="1"/>
              <a:t>saluran</a:t>
            </a:r>
            <a:r>
              <a:rPr lang="en-ID" sz="2000" cap="none" dirty="0"/>
              <a:t> </a:t>
            </a:r>
            <a:r>
              <a:rPr lang="en-ID" sz="2000" cap="none" dirty="0" err="1"/>
              <a:t>pernapasan</a:t>
            </a:r>
            <a:r>
              <a:rPr lang="en-ID" sz="2000" cap="none" dirty="0"/>
              <a:t> yang </a:t>
            </a:r>
            <a:r>
              <a:rPr lang="en-ID" sz="2000" cap="none" dirty="0" err="1"/>
              <a:t>berfungsi</a:t>
            </a:r>
            <a:r>
              <a:rPr lang="en-ID" sz="2000" cap="none" dirty="0"/>
              <a:t> </a:t>
            </a:r>
            <a:r>
              <a:rPr lang="en-ID" sz="2000" cap="none" dirty="0" err="1"/>
              <a:t>menangkap</a:t>
            </a:r>
            <a:r>
              <a:rPr lang="en-ID" sz="2000" cap="none" dirty="0"/>
              <a:t> </a:t>
            </a:r>
            <a:r>
              <a:rPr lang="en-ID" sz="2000" cap="none" dirty="0" err="1"/>
              <a:t>debu</a:t>
            </a:r>
            <a:r>
              <a:rPr lang="en-ID" sz="2000" cap="none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62750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A5D660-62CC-704D-86A2-5D8DAE993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972458"/>
            <a:ext cx="10363826" cy="4818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cap="none" dirty="0"/>
              <a:t>2.   </a:t>
            </a:r>
            <a:r>
              <a:rPr lang="en-ID" sz="2400" b="1" cap="none" dirty="0" err="1"/>
              <a:t>Memicu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Kondisi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Autoimun</a:t>
            </a:r>
            <a:endParaRPr lang="en-ID" sz="2400" b="1" cap="none" dirty="0"/>
          </a:p>
          <a:p>
            <a:pPr marL="0" lvl="0" indent="0">
              <a:buNone/>
            </a:pPr>
            <a:r>
              <a:rPr lang="en-ID" sz="2400" b="1" dirty="0" smtClean="0"/>
              <a:t>3</a:t>
            </a:r>
            <a:r>
              <a:rPr lang="en-ID" sz="2400" b="1" dirty="0"/>
              <a:t>.   </a:t>
            </a:r>
            <a:r>
              <a:rPr lang="en-ID" sz="2400" b="1" cap="none" dirty="0" err="1"/>
              <a:t>Menghambat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Aliran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Darah</a:t>
            </a:r>
            <a:endParaRPr lang="en-ID" sz="2400" dirty="0"/>
          </a:p>
          <a:p>
            <a:pPr>
              <a:buFont typeface="Wingdings" pitchFamily="2" charset="2"/>
              <a:buChar char="q"/>
            </a:pPr>
            <a:r>
              <a:rPr lang="en-ID" sz="2400" cap="none" dirty="0" err="1"/>
              <a:t>Kandungan</a:t>
            </a:r>
            <a:r>
              <a:rPr lang="en-ID" sz="2400" cap="none" dirty="0"/>
              <a:t> </a:t>
            </a:r>
            <a:r>
              <a:rPr lang="en-ID" sz="2400" cap="none" dirty="0" err="1"/>
              <a:t>nikotin</a:t>
            </a:r>
            <a:r>
              <a:rPr lang="en-ID" sz="2400" cap="none" dirty="0"/>
              <a:t> pada </a:t>
            </a:r>
            <a:r>
              <a:rPr lang="en-ID" sz="2400" cap="none" dirty="0" err="1"/>
              <a:t>sebatang</a:t>
            </a:r>
            <a:r>
              <a:rPr lang="en-ID" sz="2400" cap="none" dirty="0"/>
              <a:t> </a:t>
            </a:r>
            <a:r>
              <a:rPr lang="en-ID" sz="2400" cap="none" dirty="0" err="1"/>
              <a:t>rokok</a:t>
            </a:r>
            <a:r>
              <a:rPr lang="en-ID" sz="2400" cap="none" dirty="0"/>
              <a:t> </a:t>
            </a:r>
            <a:r>
              <a:rPr lang="en-ID" sz="2400" cap="none" dirty="0" err="1"/>
              <a:t>dapat</a:t>
            </a:r>
            <a:r>
              <a:rPr lang="en-ID" sz="2400" cap="none" dirty="0"/>
              <a:t> </a:t>
            </a:r>
            <a:r>
              <a:rPr lang="en-ID" sz="2400" cap="none" dirty="0" err="1"/>
              <a:t>membuat</a:t>
            </a:r>
            <a:r>
              <a:rPr lang="en-ID" sz="2400" cap="none" dirty="0"/>
              <a:t> </a:t>
            </a:r>
            <a:r>
              <a:rPr lang="en-ID" sz="2400" cap="none" dirty="0" err="1"/>
              <a:t>darah</a:t>
            </a:r>
            <a:r>
              <a:rPr lang="en-ID" sz="2400" cap="none" dirty="0"/>
              <a:t> </a:t>
            </a:r>
            <a:r>
              <a:rPr lang="en-ID" sz="2400" cap="none" dirty="0" err="1"/>
              <a:t>menjadi</a:t>
            </a:r>
            <a:r>
              <a:rPr lang="en-ID" sz="2400" cap="none" dirty="0"/>
              <a:t> </a:t>
            </a:r>
            <a:r>
              <a:rPr lang="en-ID" sz="2400" cap="none" dirty="0" err="1"/>
              <a:t>lebih</a:t>
            </a:r>
            <a:r>
              <a:rPr lang="en-ID" sz="2400" cap="none" dirty="0"/>
              <a:t> </a:t>
            </a:r>
            <a:r>
              <a:rPr lang="en-ID" sz="2400" cap="none" dirty="0" err="1"/>
              <a:t>kental</a:t>
            </a:r>
            <a:r>
              <a:rPr lang="en-ID" sz="2400" cap="none" dirty="0"/>
              <a:t>. </a:t>
            </a:r>
          </a:p>
          <a:p>
            <a:pPr marL="0" indent="0">
              <a:buNone/>
            </a:pPr>
            <a:r>
              <a:rPr lang="en-ID" sz="2400" b="1" cap="none" dirty="0"/>
              <a:t>4.   </a:t>
            </a:r>
            <a:r>
              <a:rPr lang="en-ID" sz="2400" b="1" cap="none" dirty="0" err="1"/>
              <a:t>Mengurangi</a:t>
            </a:r>
            <a:r>
              <a:rPr lang="en-ID" sz="2400" b="1" cap="none" dirty="0"/>
              <a:t> Kadar </a:t>
            </a:r>
            <a:r>
              <a:rPr lang="en-ID" sz="2400" b="1" cap="none" dirty="0" err="1"/>
              <a:t>Antioksidan</a:t>
            </a:r>
            <a:endParaRPr lang="en-ID" sz="2400" dirty="0"/>
          </a:p>
          <a:p>
            <a:pPr>
              <a:buFont typeface="Wingdings" pitchFamily="2" charset="2"/>
              <a:buChar char="q"/>
            </a:pPr>
            <a:r>
              <a:rPr lang="en-ID" sz="2400" dirty="0" err="1" smtClean="0"/>
              <a:t>E</a:t>
            </a:r>
            <a:r>
              <a:rPr lang="en-ID" sz="2400" cap="none" dirty="0" err="1" smtClean="0"/>
              <a:t>fek</a:t>
            </a:r>
            <a:r>
              <a:rPr lang="en-ID" sz="2400" cap="none" dirty="0" smtClean="0"/>
              <a:t> </a:t>
            </a:r>
            <a:r>
              <a:rPr lang="en-ID" sz="2400" cap="none" dirty="0" err="1"/>
              <a:t>rokok</a:t>
            </a:r>
            <a:r>
              <a:rPr lang="en-ID" sz="2400" cap="none" dirty="0"/>
              <a:t> </a:t>
            </a:r>
            <a:r>
              <a:rPr lang="en-ID" sz="2400" cap="none" dirty="0" err="1"/>
              <a:t>membuat</a:t>
            </a:r>
            <a:r>
              <a:rPr lang="en-ID" sz="2400" cap="none" dirty="0"/>
              <a:t> </a:t>
            </a:r>
            <a:r>
              <a:rPr lang="en-ID" sz="2400" cap="none" dirty="0" err="1"/>
              <a:t>kadar</a:t>
            </a:r>
            <a:r>
              <a:rPr lang="en-ID" sz="2400" cap="none" dirty="0"/>
              <a:t> </a:t>
            </a:r>
            <a:r>
              <a:rPr lang="en-ID" sz="2400" cap="none" dirty="0" err="1"/>
              <a:t>antioksidan</a:t>
            </a:r>
            <a:r>
              <a:rPr lang="en-ID" sz="2400" cap="none" dirty="0"/>
              <a:t> </a:t>
            </a:r>
            <a:r>
              <a:rPr lang="en-ID" sz="2400" cap="none" dirty="0" err="1"/>
              <a:t>dalam</a:t>
            </a:r>
            <a:r>
              <a:rPr lang="en-ID" sz="2400" cap="none" dirty="0"/>
              <a:t> </a:t>
            </a:r>
            <a:r>
              <a:rPr lang="en-ID" sz="2400" cap="none" dirty="0" err="1"/>
              <a:t>tubuh</a:t>
            </a:r>
            <a:r>
              <a:rPr lang="en-ID" sz="2400" cap="none" dirty="0"/>
              <a:t> para </a:t>
            </a:r>
            <a:r>
              <a:rPr lang="en-ID" sz="2400" cap="none" dirty="0" err="1"/>
              <a:t>perokok</a:t>
            </a:r>
            <a:r>
              <a:rPr lang="en-ID" sz="2400" cap="none" dirty="0"/>
              <a:t> </a:t>
            </a:r>
            <a:r>
              <a:rPr lang="en-ID" sz="2400" cap="none" dirty="0" err="1"/>
              <a:t>menjadi</a:t>
            </a:r>
            <a:r>
              <a:rPr lang="en-ID" sz="2400" cap="none" dirty="0"/>
              <a:t> </a:t>
            </a:r>
            <a:r>
              <a:rPr lang="en-ID" sz="2400" cap="none" dirty="0" err="1"/>
              <a:t>lebih</a:t>
            </a:r>
            <a:r>
              <a:rPr lang="en-ID" sz="2400" cap="none" dirty="0"/>
              <a:t> </a:t>
            </a:r>
            <a:r>
              <a:rPr lang="en-ID" sz="2400" cap="none" dirty="0" err="1"/>
              <a:t>sedikit</a:t>
            </a:r>
            <a:r>
              <a:rPr lang="en-ID" sz="2400" cap="none" dirty="0"/>
              <a:t> </a:t>
            </a:r>
            <a:r>
              <a:rPr lang="en-ID" sz="2400" cap="none" dirty="0" err="1"/>
              <a:t>dibandingkan</a:t>
            </a:r>
            <a:r>
              <a:rPr lang="en-ID" sz="2400" cap="none" dirty="0"/>
              <a:t> pada orang yang </a:t>
            </a:r>
            <a:r>
              <a:rPr lang="en-ID" sz="2400" cap="none" dirty="0" err="1"/>
              <a:t>tidak</a:t>
            </a:r>
            <a:r>
              <a:rPr lang="en-ID" sz="2400" cap="none" dirty="0"/>
              <a:t> </a:t>
            </a:r>
            <a:r>
              <a:rPr lang="en-ID" sz="2400" cap="none" dirty="0" err="1"/>
              <a:t>merokok</a:t>
            </a:r>
            <a:r>
              <a:rPr lang="en-ID" sz="2400" cap="none" dirty="0"/>
              <a:t>.</a:t>
            </a:r>
          </a:p>
          <a:p>
            <a:pPr>
              <a:buFont typeface="Wingdings" pitchFamily="2" charset="2"/>
              <a:buChar char="q"/>
            </a:pPr>
            <a:endParaRPr lang="en-ID" sz="2400" cap="none" dirty="0"/>
          </a:p>
          <a:p>
            <a:pPr>
              <a:buFont typeface="Wingdings" pitchFamily="2" charset="2"/>
              <a:buChar char="q"/>
            </a:pPr>
            <a:endParaRPr lang="en-ID" cap="none" dirty="0"/>
          </a:p>
          <a:p>
            <a:pPr>
              <a:buFont typeface="Wingdings" pitchFamily="2" charset="2"/>
              <a:buChar char="q"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xmlns="" val="217156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D66A9-A995-E146-8D78-E72B919F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229738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KONSUMSI MINUMAN KERAS</a:t>
            </a:r>
            <a:br>
              <a:rPr lang="en-US" b="1" cap="none" dirty="0"/>
            </a:br>
            <a:r>
              <a:rPr lang="en-US" b="1" cap="none" dirty="0"/>
              <a:t> DAN </a:t>
            </a:r>
            <a:br>
              <a:rPr lang="en-US" b="1" cap="none" dirty="0"/>
            </a:br>
            <a:r>
              <a:rPr lang="en-US" b="1" cap="none" dirty="0"/>
              <a:t>PEMAKAIAN NARKOBA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C5091D9-7C9F-7E4E-BB76-A963E8F2A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100" y="2062265"/>
            <a:ext cx="7756284" cy="3942944"/>
          </a:xfrm>
        </p:spPr>
      </p:pic>
    </p:spTree>
    <p:extLst>
      <p:ext uri="{BB962C8B-B14F-4D97-AF65-F5344CB8AC3E}">
        <p14:creationId xmlns:p14="http://schemas.microsoft.com/office/powerpoint/2010/main" xmlns="" val="288062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B32B4-BE91-474B-AD68-7620661F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07625"/>
            <a:ext cx="10364451" cy="996274"/>
          </a:xfrm>
        </p:spPr>
        <p:txBody>
          <a:bodyPr>
            <a:normAutofit fontScale="90000"/>
          </a:bodyPr>
          <a:lstStyle/>
          <a:p>
            <a:r>
              <a:rPr lang="en-ID" b="1" cap="none" dirty="0" err="1"/>
              <a:t>Pengertian</a:t>
            </a:r>
            <a:r>
              <a:rPr lang="en-ID" b="1" cap="none" dirty="0"/>
              <a:t> </a:t>
            </a:r>
            <a:r>
              <a:rPr lang="en-ID" b="1" cap="none" dirty="0" err="1"/>
              <a:t>Minuman</a:t>
            </a:r>
            <a:r>
              <a:rPr lang="en-ID" b="1" cap="none" dirty="0"/>
              <a:t> </a:t>
            </a:r>
            <a:r>
              <a:rPr lang="en-ID" b="1" cap="none" dirty="0" err="1"/>
              <a:t>Keras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3C097F-CCCA-B54C-9631-B1B643EF7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65" y="2198452"/>
            <a:ext cx="5992865" cy="3424107"/>
          </a:xfrm>
        </p:spPr>
        <p:txBody>
          <a:bodyPr/>
          <a:lstStyle/>
          <a:p>
            <a:pPr lvl="0">
              <a:buFont typeface="Wingdings" pitchFamily="2" charset="2"/>
              <a:buChar char="q"/>
            </a:pPr>
            <a:r>
              <a:rPr lang="en-ID" cap="none" dirty="0" err="1"/>
              <a:t>Minuman</a:t>
            </a:r>
            <a:r>
              <a:rPr lang="en-ID" cap="none" dirty="0"/>
              <a:t> </a:t>
            </a:r>
            <a:r>
              <a:rPr lang="en-ID" cap="none" dirty="0" err="1"/>
              <a:t>keras</a:t>
            </a:r>
            <a:r>
              <a:rPr lang="en-ID" cap="none" dirty="0"/>
              <a:t> (</a:t>
            </a:r>
            <a:r>
              <a:rPr lang="en-ID" cap="none" dirty="0" err="1"/>
              <a:t>miras</a:t>
            </a:r>
            <a:r>
              <a:rPr lang="en-ID" cap="none" dirty="0"/>
              <a:t>) </a:t>
            </a:r>
            <a:r>
              <a:rPr lang="en-ID" cap="none" dirty="0" err="1"/>
              <a:t>minuman</a:t>
            </a:r>
            <a:r>
              <a:rPr lang="en-ID" cap="none" dirty="0"/>
              <a:t> yang </a:t>
            </a:r>
            <a:r>
              <a:rPr lang="en-ID" cap="none" dirty="0" err="1"/>
              <a:t>mengandung</a:t>
            </a:r>
            <a:r>
              <a:rPr lang="en-ID" cap="none" dirty="0"/>
              <a:t> </a:t>
            </a:r>
            <a:r>
              <a:rPr lang="en-ID" cap="none" dirty="0" err="1"/>
              <a:t>alkohol</a:t>
            </a:r>
            <a:r>
              <a:rPr lang="en-ID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Dapat</a:t>
            </a:r>
            <a:r>
              <a:rPr lang="en-ID" cap="none" dirty="0"/>
              <a:t> </a:t>
            </a:r>
            <a:r>
              <a:rPr lang="en-ID" cap="none" dirty="0" err="1"/>
              <a:t>menimbulkan</a:t>
            </a:r>
            <a:r>
              <a:rPr lang="en-ID" cap="none" dirty="0"/>
              <a:t> </a:t>
            </a:r>
            <a:r>
              <a:rPr lang="en-ID" cap="none" dirty="0" err="1"/>
              <a:t>ketagihan</a:t>
            </a:r>
            <a:r>
              <a:rPr lang="en-ID" cap="none" dirty="0"/>
              <a:t>, </a:t>
            </a:r>
            <a:r>
              <a:rPr lang="en-ID" cap="none" dirty="0" err="1"/>
              <a:t>kesenangan</a:t>
            </a:r>
            <a:r>
              <a:rPr lang="en-ID" cap="none" dirty="0"/>
              <a:t> </a:t>
            </a:r>
            <a:r>
              <a:rPr lang="en-ID" cap="none" dirty="0" err="1"/>
              <a:t>semu</a:t>
            </a:r>
            <a:r>
              <a:rPr lang="en-ID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Minuman</a:t>
            </a:r>
            <a:r>
              <a:rPr lang="en-ID" cap="none" dirty="0"/>
              <a:t> </a:t>
            </a:r>
            <a:r>
              <a:rPr lang="en-ID" cap="none" dirty="0" err="1"/>
              <a:t>beralkohol</a:t>
            </a:r>
            <a:r>
              <a:rPr lang="en-ID" cap="none" dirty="0"/>
              <a:t> </a:t>
            </a:r>
            <a:r>
              <a:rPr lang="en-ID" cap="none" dirty="0" err="1"/>
              <a:t>bisa</a:t>
            </a:r>
            <a:r>
              <a:rPr lang="en-ID" cap="none" dirty="0"/>
              <a:t> </a:t>
            </a:r>
            <a:r>
              <a:rPr lang="en-ID" cap="none" dirty="0" err="1"/>
              <a:t>disajikan</a:t>
            </a:r>
            <a:r>
              <a:rPr lang="en-ID" cap="none" dirty="0"/>
              <a:t> </a:t>
            </a:r>
            <a:r>
              <a:rPr lang="en-ID" cap="none" dirty="0" err="1"/>
              <a:t>dalam</a:t>
            </a:r>
            <a:r>
              <a:rPr lang="en-ID" cap="none" dirty="0"/>
              <a:t> </a:t>
            </a:r>
            <a:r>
              <a:rPr lang="en-ID" cap="none" dirty="0" err="1"/>
              <a:t>perayaan</a:t>
            </a:r>
            <a:r>
              <a:rPr lang="en-ID" cap="none" dirty="0"/>
              <a:t> </a:t>
            </a:r>
            <a:r>
              <a:rPr lang="en-ID" cap="none" dirty="0" err="1"/>
              <a:t>tertentu</a:t>
            </a:r>
            <a:r>
              <a:rPr lang="en-ID" cap="none" dirty="0"/>
              <a:t> </a:t>
            </a:r>
            <a:r>
              <a:rPr lang="en-ID" cap="none" dirty="0" err="1"/>
              <a:t>atau</a:t>
            </a:r>
            <a:r>
              <a:rPr lang="en-ID" cap="none" dirty="0"/>
              <a:t> </a:t>
            </a:r>
            <a:r>
              <a:rPr lang="en-ID" cap="none" dirty="0" err="1"/>
              <a:t>pesta</a:t>
            </a:r>
            <a:r>
              <a:rPr lang="en-ID" cap="none" dirty="0"/>
              <a:t> yang </a:t>
            </a:r>
            <a:r>
              <a:rPr lang="en-ID" cap="none" dirty="0" err="1"/>
              <a:t>meriah</a:t>
            </a:r>
            <a:r>
              <a:rPr lang="en-ID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cap="none" dirty="0" err="1"/>
              <a:t>Minuman</a:t>
            </a:r>
            <a:r>
              <a:rPr lang="en-ID" cap="none" dirty="0"/>
              <a:t> </a:t>
            </a:r>
            <a:r>
              <a:rPr lang="en-ID" cap="none" dirty="0" err="1"/>
              <a:t>keras</a:t>
            </a:r>
            <a:r>
              <a:rPr lang="en-ID" cap="none" dirty="0"/>
              <a:t> </a:t>
            </a:r>
            <a:r>
              <a:rPr lang="en-ID" cap="none" dirty="0" err="1"/>
              <a:t>ini</a:t>
            </a:r>
            <a:r>
              <a:rPr lang="en-ID" cap="none" dirty="0"/>
              <a:t> </a:t>
            </a:r>
            <a:r>
              <a:rPr lang="en-ID" cap="none" dirty="0" err="1"/>
              <a:t>bisa</a:t>
            </a:r>
            <a:r>
              <a:rPr lang="en-ID" cap="none" dirty="0"/>
              <a:t> </a:t>
            </a:r>
            <a:r>
              <a:rPr lang="en-ID" cap="none" dirty="0" err="1"/>
              <a:t>membahayakan</a:t>
            </a:r>
            <a:r>
              <a:rPr lang="en-ID" cap="none" dirty="0"/>
              <a:t> </a:t>
            </a:r>
            <a:r>
              <a:rPr lang="en-ID" cap="none" dirty="0" err="1"/>
              <a:t>kesehatan</a:t>
            </a:r>
            <a:r>
              <a:rPr lang="en-ID" cap="none" dirty="0"/>
              <a:t> </a:t>
            </a:r>
            <a:r>
              <a:rPr lang="en-ID" cap="none" dirty="0" err="1"/>
              <a:t>bagi</a:t>
            </a:r>
            <a:r>
              <a:rPr lang="en-ID" cap="none" dirty="0"/>
              <a:t> yang </a:t>
            </a:r>
            <a:r>
              <a:rPr lang="en-ID" cap="none" dirty="0" err="1"/>
              <a:t>mengkonsuminya</a:t>
            </a:r>
            <a:r>
              <a:rPr lang="en-ID" cap="none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69E240-3A33-134D-AD34-EC19F688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30" y="2409824"/>
            <a:ext cx="4396904" cy="24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91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Phbs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PHBS di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tangga</a:t>
            </a:r>
            <a:endParaRPr lang="en-US" dirty="0"/>
          </a:p>
          <a:p>
            <a:r>
              <a:rPr lang="en-US" dirty="0"/>
              <a:t>PHBS di </a:t>
            </a:r>
            <a:r>
              <a:rPr lang="en-US" dirty="0" err="1"/>
              <a:t>Sekolah</a:t>
            </a:r>
            <a:endParaRPr lang="en-US" dirty="0"/>
          </a:p>
          <a:p>
            <a:r>
              <a:rPr lang="en-US" dirty="0"/>
              <a:t>PHBS di 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  <a:p>
            <a:r>
              <a:rPr lang="en-US" dirty="0"/>
              <a:t>PHBS di 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kesehatan</a:t>
            </a:r>
            <a:endParaRPr lang="en-US" dirty="0"/>
          </a:p>
          <a:p>
            <a:r>
              <a:rPr lang="en-US" dirty="0"/>
              <a:t>PHBS di 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9446" y="4481342"/>
            <a:ext cx="2408418" cy="191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3835" y="4311943"/>
            <a:ext cx="3309347" cy="2250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0941" y="1881554"/>
            <a:ext cx="2695134" cy="2277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6601" y="2214694"/>
            <a:ext cx="3657234" cy="1828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0467" y="4448425"/>
            <a:ext cx="2335993" cy="194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93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83B0C6-CA11-2148-8BC8-129943DD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028623"/>
            <a:ext cx="10364451" cy="1596177"/>
          </a:xfrm>
        </p:spPr>
        <p:txBody>
          <a:bodyPr/>
          <a:lstStyle/>
          <a:p>
            <a:r>
              <a:rPr lang="en-ID" b="1" cap="none" dirty="0" err="1"/>
              <a:t>Golongan</a:t>
            </a:r>
            <a:r>
              <a:rPr lang="en-ID" b="1" cap="none" dirty="0"/>
              <a:t> </a:t>
            </a:r>
            <a:r>
              <a:rPr lang="en-ID" b="1" cap="none" dirty="0" err="1"/>
              <a:t>Miras</a:t>
            </a:r>
            <a:r>
              <a:rPr lang="en-ID" b="1" cap="none" dirty="0"/>
              <a:t> </a:t>
            </a:r>
            <a:r>
              <a:rPr lang="en-ID" b="1" cap="none" dirty="0" err="1"/>
              <a:t>Berdasarkan</a:t>
            </a:r>
            <a:r>
              <a:rPr lang="en-ID" b="1" cap="none" dirty="0"/>
              <a:t> Kadar </a:t>
            </a:r>
            <a:r>
              <a:rPr lang="en-ID" b="1" cap="none" dirty="0" err="1"/>
              <a:t>Alkohol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5EA19-C18B-B743-9277-F03425FC6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664662"/>
            <a:ext cx="10363826" cy="3424107"/>
          </a:xfrm>
        </p:spPr>
        <p:txBody>
          <a:bodyPr anchor="t">
            <a:normAutofit/>
          </a:bodyPr>
          <a:lstStyle/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Golongan</a:t>
            </a:r>
            <a:r>
              <a:rPr lang="en-ID" sz="2000" cap="none" dirty="0"/>
              <a:t> A : </a:t>
            </a:r>
            <a:r>
              <a:rPr lang="en-ID" sz="2000" cap="none" dirty="0" err="1"/>
              <a:t>kadar</a:t>
            </a:r>
            <a:r>
              <a:rPr lang="en-ID" sz="2000" cap="none" dirty="0"/>
              <a:t> </a:t>
            </a:r>
            <a:r>
              <a:rPr lang="en-ID" sz="2000" cap="none" dirty="0" err="1"/>
              <a:t>alkohol</a:t>
            </a:r>
            <a:r>
              <a:rPr lang="en-ID" sz="2000" cap="none" dirty="0"/>
              <a:t> 1 % </a:t>
            </a:r>
            <a:r>
              <a:rPr lang="en-ID" sz="2000" cap="none" dirty="0" err="1"/>
              <a:t>hingga</a:t>
            </a:r>
            <a:r>
              <a:rPr lang="en-ID" sz="2000" cap="none" dirty="0"/>
              <a:t> 5 % </a:t>
            </a:r>
            <a:r>
              <a:rPr lang="en-ID" sz="2000" cap="none" dirty="0" err="1"/>
              <a:t>seperti</a:t>
            </a:r>
            <a:r>
              <a:rPr lang="en-ID" sz="2000" cap="none" dirty="0"/>
              <a:t> </a:t>
            </a:r>
            <a:r>
              <a:rPr lang="en-ID" sz="2000" cap="none" dirty="0" err="1"/>
              <a:t>bir</a:t>
            </a:r>
            <a:r>
              <a:rPr lang="en-ID" sz="2000" cap="none" dirty="0"/>
              <a:t> </a:t>
            </a:r>
            <a:r>
              <a:rPr lang="en-ID" sz="2000" cap="none" dirty="0" err="1"/>
              <a:t>bintang</a:t>
            </a:r>
            <a:r>
              <a:rPr lang="en-ID" sz="2000" cap="none" dirty="0"/>
              <a:t> dan </a:t>
            </a:r>
            <a:r>
              <a:rPr lang="en-ID" sz="2000" cap="none" dirty="0" err="1"/>
              <a:t>bir</a:t>
            </a:r>
            <a:r>
              <a:rPr lang="en-ID" sz="2000" cap="none" dirty="0"/>
              <a:t> </a:t>
            </a:r>
            <a:r>
              <a:rPr lang="en-ID" sz="2000" cap="none" dirty="0" err="1"/>
              <a:t>anker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Golongan</a:t>
            </a:r>
            <a:r>
              <a:rPr lang="en-ID" sz="2000" cap="none" dirty="0"/>
              <a:t> B : </a:t>
            </a:r>
            <a:r>
              <a:rPr lang="en-ID" sz="2000" cap="none" dirty="0" err="1"/>
              <a:t>kadar</a:t>
            </a:r>
            <a:r>
              <a:rPr lang="en-ID" sz="2000" cap="none" dirty="0"/>
              <a:t> </a:t>
            </a:r>
            <a:r>
              <a:rPr lang="en-ID" sz="2000" cap="none" dirty="0" err="1"/>
              <a:t>alkohol</a:t>
            </a:r>
            <a:r>
              <a:rPr lang="en-ID" sz="2000" cap="none" dirty="0"/>
              <a:t> 5% </a:t>
            </a:r>
            <a:r>
              <a:rPr lang="en-ID" sz="2000" cap="none" dirty="0" err="1"/>
              <a:t>hingga</a:t>
            </a:r>
            <a:r>
              <a:rPr lang="en-ID" sz="2000" cap="none" dirty="0"/>
              <a:t> 20% </a:t>
            </a:r>
            <a:r>
              <a:rPr lang="en-ID" sz="2000" cap="none" dirty="0" err="1"/>
              <a:t>seperti</a:t>
            </a:r>
            <a:r>
              <a:rPr lang="en-ID" sz="2000" cap="none" dirty="0"/>
              <a:t> wine dan </a:t>
            </a:r>
            <a:r>
              <a:rPr lang="en-ID" sz="2000" cap="none" dirty="0" err="1"/>
              <a:t>shochu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Golongan</a:t>
            </a:r>
            <a:r>
              <a:rPr lang="en-ID" sz="2000" cap="none" dirty="0"/>
              <a:t> C : </a:t>
            </a:r>
            <a:r>
              <a:rPr lang="en-ID" sz="2000" cap="none" dirty="0" err="1"/>
              <a:t>kadar</a:t>
            </a:r>
            <a:r>
              <a:rPr lang="en-ID" sz="2000" cap="none" dirty="0"/>
              <a:t> </a:t>
            </a:r>
            <a:r>
              <a:rPr lang="en-ID" sz="2000" cap="none" dirty="0" err="1"/>
              <a:t>alkohol</a:t>
            </a:r>
            <a:r>
              <a:rPr lang="en-ID" sz="2000" cap="none" dirty="0"/>
              <a:t> 20% </a:t>
            </a:r>
            <a:r>
              <a:rPr lang="en-ID" sz="2000" cap="none" dirty="0" err="1"/>
              <a:t>hingga</a:t>
            </a:r>
            <a:r>
              <a:rPr lang="en-ID" sz="2000" cap="none" dirty="0"/>
              <a:t> 50% </a:t>
            </a:r>
            <a:r>
              <a:rPr lang="en-ID" sz="2000" cap="none" dirty="0" err="1"/>
              <a:t>seperti</a:t>
            </a:r>
            <a:r>
              <a:rPr lang="en-ID" sz="2000" cap="none" dirty="0"/>
              <a:t> whiskey dan vodka.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039277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07DF80-A513-524D-9B5F-2311E162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cap="none" dirty="0" err="1"/>
              <a:t>Bahaya</a:t>
            </a:r>
            <a:r>
              <a:rPr lang="en-ID" b="1" cap="none" dirty="0"/>
              <a:t> </a:t>
            </a:r>
            <a:r>
              <a:rPr lang="en-ID" b="1" cap="none" dirty="0" err="1"/>
              <a:t>Minuman</a:t>
            </a:r>
            <a:r>
              <a:rPr lang="en-ID" b="1" cap="none" dirty="0"/>
              <a:t> </a:t>
            </a:r>
            <a:r>
              <a:rPr lang="en-ID" b="1" cap="none" dirty="0" err="1"/>
              <a:t>Keras</a:t>
            </a:r>
            <a:r>
              <a:rPr lang="en-ID" b="1" cap="none" dirty="0"/>
              <a:t> </a:t>
            </a:r>
            <a:r>
              <a:rPr lang="en-ID" b="1" cap="none" dirty="0" err="1"/>
              <a:t>Bagi</a:t>
            </a:r>
            <a:r>
              <a:rPr lang="en-ID" b="1" cap="none" dirty="0"/>
              <a:t> </a:t>
            </a:r>
            <a:r>
              <a:rPr lang="en-ID" b="1" cap="none" dirty="0" err="1"/>
              <a:t>Kesehatan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4DCF87-30CB-3D41-BEB3-4181B40E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880955"/>
            <a:ext cx="10363826" cy="4532908"/>
          </a:xfrm>
        </p:spPr>
        <p:txBody>
          <a:bodyPr numCol="2">
            <a:normAutofit/>
          </a:bodyPr>
          <a:lstStyle/>
          <a:p>
            <a:pPr marL="0" lvl="0" indent="0">
              <a:buNone/>
            </a:pPr>
            <a:r>
              <a:rPr lang="en-ID" b="1" cap="none" dirty="0"/>
              <a:t>1.   </a:t>
            </a:r>
            <a:r>
              <a:rPr lang="en-ID" sz="2200" b="1" cap="none" dirty="0" err="1"/>
              <a:t>Kerusakan</a:t>
            </a:r>
            <a:r>
              <a:rPr lang="en-ID" sz="2200" b="1" cap="none" dirty="0"/>
              <a:t> </a:t>
            </a:r>
            <a:r>
              <a:rPr lang="en-ID" sz="2200" b="1" cap="none" dirty="0" err="1"/>
              <a:t>Jantung</a:t>
            </a:r>
            <a:endParaRPr lang="en-ID" sz="2200" cap="none" dirty="0"/>
          </a:p>
          <a:p>
            <a:pPr>
              <a:buFont typeface="Wingdings" pitchFamily="2" charset="2"/>
              <a:buChar char="q"/>
            </a:pPr>
            <a:r>
              <a:rPr lang="en-ID" sz="2200" cap="none" dirty="0"/>
              <a:t> </a:t>
            </a:r>
            <a:r>
              <a:rPr lang="en-ID" sz="2200" cap="none" dirty="0" err="1"/>
              <a:t>Mengonsumsi</a:t>
            </a:r>
            <a:r>
              <a:rPr lang="en-ID" sz="2200" cap="none" dirty="0"/>
              <a:t> </a:t>
            </a:r>
            <a:r>
              <a:rPr lang="en-ID" sz="2200" cap="none" dirty="0" err="1"/>
              <a:t>alkohol</a:t>
            </a:r>
            <a:r>
              <a:rPr lang="en-ID" sz="2200" cap="none" dirty="0"/>
              <a:t> </a:t>
            </a:r>
            <a:r>
              <a:rPr lang="en-ID" sz="2200" cap="none" dirty="0" err="1"/>
              <a:t>secara</a:t>
            </a:r>
            <a:r>
              <a:rPr lang="en-ID" sz="2200" cap="none" dirty="0"/>
              <a:t> </a:t>
            </a:r>
            <a:r>
              <a:rPr lang="en-ID" sz="2200" cap="none" dirty="0" err="1"/>
              <a:t>berlebihan</a:t>
            </a:r>
            <a:r>
              <a:rPr lang="en-ID" sz="2200" cap="none" dirty="0"/>
              <a:t> </a:t>
            </a:r>
            <a:r>
              <a:rPr lang="en-ID" sz="2200" cap="none" dirty="0" err="1"/>
              <a:t>dapat</a:t>
            </a:r>
            <a:r>
              <a:rPr lang="en-ID" sz="2200" cap="none" dirty="0"/>
              <a:t> </a:t>
            </a:r>
            <a:r>
              <a:rPr lang="en-ID" sz="2200" cap="none" dirty="0" err="1"/>
              <a:t>melemahkan</a:t>
            </a:r>
            <a:r>
              <a:rPr lang="en-ID" sz="2200" cap="none" dirty="0"/>
              <a:t> </a:t>
            </a:r>
            <a:r>
              <a:rPr lang="en-ID" sz="2200" cap="none" dirty="0" err="1"/>
              <a:t>otot</a:t>
            </a:r>
            <a:r>
              <a:rPr lang="en-ID" sz="2200" cap="none" dirty="0"/>
              <a:t> </a:t>
            </a:r>
            <a:r>
              <a:rPr lang="en-ID" sz="2200" cap="none" dirty="0" err="1"/>
              <a:t>jantung</a:t>
            </a:r>
            <a:r>
              <a:rPr lang="en-ID" sz="2200" cap="none" dirty="0"/>
              <a:t>. </a:t>
            </a:r>
          </a:p>
          <a:p>
            <a:pPr marL="0" lvl="0" indent="0">
              <a:buNone/>
            </a:pPr>
            <a:r>
              <a:rPr lang="en-ID" sz="2200" b="1" cap="none" dirty="0"/>
              <a:t>2.   </a:t>
            </a:r>
            <a:r>
              <a:rPr lang="en-ID" sz="2200" b="1" cap="none" dirty="0" err="1"/>
              <a:t>Pankreatitis</a:t>
            </a:r>
            <a:r>
              <a:rPr lang="en-ID" sz="2200" b="1" cap="none" dirty="0"/>
              <a:t> ( </a:t>
            </a:r>
            <a:r>
              <a:rPr lang="en-ID" sz="2200" b="1" cap="none" dirty="0" err="1"/>
              <a:t>Peradangan</a:t>
            </a:r>
            <a:r>
              <a:rPr lang="en-ID" sz="2200" b="1" cap="none" dirty="0"/>
              <a:t> </a:t>
            </a:r>
            <a:r>
              <a:rPr lang="en-ID" sz="2200" b="1" cap="none" dirty="0" smtClean="0"/>
              <a:t>Pancreas)</a:t>
            </a:r>
            <a:endParaRPr lang="en-ID" sz="2200" cap="none" dirty="0"/>
          </a:p>
          <a:p>
            <a:pPr>
              <a:buFont typeface="Wingdings" pitchFamily="2" charset="2"/>
              <a:buChar char="q"/>
            </a:pPr>
            <a:r>
              <a:rPr lang="en-ID" sz="2200" cap="none" dirty="0" err="1"/>
              <a:t>Penumpukan</a:t>
            </a:r>
            <a:r>
              <a:rPr lang="en-ID" sz="2200" cap="none" dirty="0"/>
              <a:t> </a:t>
            </a:r>
            <a:r>
              <a:rPr lang="en-ID" sz="2200" cap="none" dirty="0" err="1"/>
              <a:t>enzim</a:t>
            </a:r>
            <a:r>
              <a:rPr lang="en-ID" sz="2200" cap="none" dirty="0"/>
              <a:t> </a:t>
            </a:r>
            <a:r>
              <a:rPr lang="en-ID" sz="2200" cap="none" dirty="0" err="1"/>
              <a:t>berlebih</a:t>
            </a:r>
            <a:r>
              <a:rPr lang="en-ID" sz="2200" cap="none" dirty="0"/>
              <a:t> di </a:t>
            </a:r>
            <a:r>
              <a:rPr lang="en-ID" sz="2200" cap="none" dirty="0" err="1"/>
              <a:t>dalam</a:t>
            </a:r>
            <a:r>
              <a:rPr lang="en-ID" sz="2200" cap="none" dirty="0"/>
              <a:t> </a:t>
            </a:r>
            <a:r>
              <a:rPr lang="en-ID" sz="2200" cap="none" dirty="0" err="1"/>
              <a:t>pankreas</a:t>
            </a:r>
            <a:r>
              <a:rPr lang="en-ID" sz="2200" cap="none" dirty="0"/>
              <a:t> </a:t>
            </a:r>
            <a:r>
              <a:rPr lang="en-ID" sz="2200" cap="none" dirty="0" err="1"/>
              <a:t>ini</a:t>
            </a:r>
            <a:r>
              <a:rPr lang="en-ID" sz="2200" cap="none" dirty="0"/>
              <a:t> </a:t>
            </a:r>
            <a:r>
              <a:rPr lang="en-ID" sz="2200" cap="none" dirty="0" err="1"/>
              <a:t>akhirnya</a:t>
            </a:r>
            <a:r>
              <a:rPr lang="en-ID" sz="2200" cap="none" dirty="0"/>
              <a:t> </a:t>
            </a:r>
            <a:r>
              <a:rPr lang="en-ID" sz="2200" cap="none" dirty="0" err="1"/>
              <a:t>bisa</a:t>
            </a:r>
            <a:r>
              <a:rPr lang="en-ID" sz="2200" cap="none" dirty="0"/>
              <a:t> </a:t>
            </a:r>
            <a:r>
              <a:rPr lang="en-ID" sz="2200" cap="none" dirty="0" err="1"/>
              <a:t>menyebabkan</a:t>
            </a:r>
            <a:r>
              <a:rPr lang="en-ID" sz="2200" cap="none" dirty="0"/>
              <a:t> </a:t>
            </a:r>
            <a:r>
              <a:rPr lang="en-ID" sz="2200" cap="none" dirty="0" err="1"/>
              <a:t>peradangan</a:t>
            </a:r>
            <a:r>
              <a:rPr lang="en-ID" sz="2200" cap="none" dirty="0"/>
              <a:t> </a:t>
            </a:r>
            <a:r>
              <a:rPr lang="en-ID" sz="2200" cap="none" dirty="0" err="1"/>
              <a:t>atau</a:t>
            </a:r>
            <a:r>
              <a:rPr lang="en-ID" sz="2200" cap="none" dirty="0"/>
              <a:t> yang </a:t>
            </a:r>
            <a:r>
              <a:rPr lang="en-ID" sz="2200" cap="none" dirty="0" err="1"/>
              <a:t>disebut</a:t>
            </a:r>
            <a:r>
              <a:rPr lang="en-ID" sz="2200" cap="none" dirty="0"/>
              <a:t> </a:t>
            </a:r>
            <a:r>
              <a:rPr lang="en-ID" sz="2200" cap="none" dirty="0" err="1"/>
              <a:t>dengan</a:t>
            </a:r>
            <a:r>
              <a:rPr lang="en-ID" sz="2200" cap="none" dirty="0"/>
              <a:t> </a:t>
            </a:r>
            <a:r>
              <a:rPr lang="en-ID" sz="2200" cap="none" dirty="0" err="1"/>
              <a:t>pankreatitis</a:t>
            </a:r>
            <a:r>
              <a:rPr lang="en-ID" sz="2200" cap="none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950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BAC79A-8354-274E-9CEB-E28E6764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532" y="369277"/>
            <a:ext cx="14349359" cy="6776955"/>
          </a:xfrm>
        </p:spPr>
        <p:txBody>
          <a:bodyPr numCol="2">
            <a:normAutofit/>
          </a:bodyPr>
          <a:lstStyle/>
          <a:p>
            <a:pPr marL="0" lvl="0" indent="0">
              <a:buNone/>
            </a:pPr>
            <a:r>
              <a:rPr lang="en-ID" sz="2800" b="1" cap="none" dirty="0"/>
              <a:t>3.   </a:t>
            </a:r>
            <a:r>
              <a:rPr lang="en-ID" sz="2000" b="1" cap="none" dirty="0" err="1"/>
              <a:t>Kerusakan</a:t>
            </a:r>
            <a:r>
              <a:rPr lang="en-ID" sz="2000" b="1" cap="none" dirty="0"/>
              <a:t> </a:t>
            </a:r>
            <a:r>
              <a:rPr lang="en-ID" sz="2000" b="1" cap="none" dirty="0" err="1"/>
              <a:t>Hati</a:t>
            </a:r>
            <a:endParaRPr lang="en-ID" sz="2000" cap="none" dirty="0"/>
          </a:p>
          <a:p>
            <a:pPr>
              <a:buFont typeface="Wingdings" pitchFamily="2" charset="2"/>
              <a:buChar char="q"/>
            </a:pPr>
            <a:r>
              <a:rPr lang="en-ID" sz="2000" cap="none" dirty="0" err="1" smtClean="0"/>
              <a:t>konsumsi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minuman</a:t>
            </a:r>
            <a:r>
              <a:rPr lang="en-ID" sz="2000" cap="none" dirty="0"/>
              <a:t> </a:t>
            </a:r>
            <a:r>
              <a:rPr lang="en-ID" sz="2000" cap="none" dirty="0" err="1"/>
              <a:t>keras</a:t>
            </a:r>
            <a:r>
              <a:rPr lang="en-ID" sz="2000" cap="none" dirty="0"/>
              <a:t> yang </a:t>
            </a:r>
            <a:r>
              <a:rPr lang="en-ID" sz="2000" cap="none" dirty="0" err="1"/>
              <a:t>berlebihan</a:t>
            </a:r>
            <a:r>
              <a:rPr lang="en-ID" sz="2000" cap="none" dirty="0"/>
              <a:t> </a:t>
            </a:r>
            <a:r>
              <a:rPr lang="en-ID" sz="2000" cap="none" dirty="0" err="1"/>
              <a:t>dapat</a:t>
            </a:r>
            <a:r>
              <a:rPr lang="en-ID" sz="2000" cap="none" dirty="0"/>
              <a:t> </a:t>
            </a:r>
            <a:r>
              <a:rPr lang="en-ID" sz="2000" cap="none" dirty="0" err="1"/>
              <a:t>memperlambat</a:t>
            </a:r>
            <a:r>
              <a:rPr lang="en-ID" sz="2000" cap="none" dirty="0"/>
              <a:t> </a:t>
            </a:r>
            <a:r>
              <a:rPr lang="en-ID" sz="2000" cap="none" dirty="0" err="1"/>
              <a:t>kerja</a:t>
            </a:r>
            <a:r>
              <a:rPr lang="en-ID" sz="2000" cap="none" dirty="0"/>
              <a:t> </a:t>
            </a:r>
            <a:r>
              <a:rPr lang="en-ID" sz="2000" cap="none" dirty="0" err="1"/>
              <a:t>hati</a:t>
            </a:r>
            <a:r>
              <a:rPr lang="en-ID" sz="2000" cap="none" dirty="0"/>
              <a:t> </a:t>
            </a:r>
            <a:r>
              <a:rPr lang="en-ID" sz="2000" cap="none" dirty="0" err="1"/>
              <a:t>tersebut</a:t>
            </a:r>
            <a:r>
              <a:rPr lang="en-ID" sz="2000" cap="none" dirty="0"/>
              <a:t> </a:t>
            </a:r>
            <a:r>
              <a:rPr lang="en-ID" sz="2000" cap="none" dirty="0" err="1"/>
              <a:t>sehingga</a:t>
            </a:r>
            <a:r>
              <a:rPr lang="en-ID" sz="2000" cap="none" dirty="0"/>
              <a:t> </a:t>
            </a:r>
            <a:r>
              <a:rPr lang="en-ID" sz="2000" cap="none" dirty="0" err="1"/>
              <a:t>menimbulkan</a:t>
            </a:r>
            <a:r>
              <a:rPr lang="en-ID" sz="2000" cap="none" dirty="0"/>
              <a:t> </a:t>
            </a:r>
            <a:r>
              <a:rPr lang="en-ID" sz="2000" cap="none" dirty="0" err="1"/>
              <a:t>gangguan</a:t>
            </a:r>
            <a:r>
              <a:rPr lang="en-ID" sz="2000" cap="none" dirty="0"/>
              <a:t> </a:t>
            </a:r>
            <a:r>
              <a:rPr lang="en-ID" sz="2000" cap="none" dirty="0" err="1"/>
              <a:t>hati</a:t>
            </a:r>
            <a:r>
              <a:rPr lang="en-ID" sz="2000" cap="none" dirty="0"/>
              <a:t>.</a:t>
            </a:r>
          </a:p>
          <a:p>
            <a:endParaRPr lang="en-ID" sz="2000" b="1" cap="none" dirty="0"/>
          </a:p>
          <a:p>
            <a:endParaRPr lang="en-ID" sz="2000" b="1" cap="none" dirty="0"/>
          </a:p>
          <a:p>
            <a:pPr marL="0" indent="0">
              <a:buNone/>
            </a:pPr>
            <a:r>
              <a:rPr lang="en-ID" sz="2000" b="1" cap="none" dirty="0" smtClean="0"/>
              <a:t>4.   </a:t>
            </a:r>
            <a:r>
              <a:rPr lang="en-ID" sz="2000" b="1" cap="none" dirty="0" err="1" smtClean="0"/>
              <a:t>kerusakan</a:t>
            </a:r>
            <a:r>
              <a:rPr lang="en-ID" sz="2000" b="1" cap="none" dirty="0" smtClean="0"/>
              <a:t> </a:t>
            </a:r>
            <a:r>
              <a:rPr lang="en-ID" sz="2000" b="1" cap="none" dirty="0" err="1" smtClean="0"/>
              <a:t>ginjal</a:t>
            </a:r>
            <a:endParaRPr lang="en-ID" sz="2000" dirty="0"/>
          </a:p>
          <a:p>
            <a:pPr marL="0" indent="0">
              <a:buNone/>
            </a:pPr>
            <a:r>
              <a:rPr lang="en-ID" sz="2000" cap="none" dirty="0" err="1" smtClean="0"/>
              <a:t>Efek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diuretik</a:t>
            </a:r>
            <a:r>
              <a:rPr lang="en-ID" sz="2000" cap="none" dirty="0"/>
              <a:t> pada </a:t>
            </a:r>
            <a:r>
              <a:rPr lang="en-ID" sz="2000" cap="none" dirty="0" err="1"/>
              <a:t>alkohol</a:t>
            </a:r>
            <a:r>
              <a:rPr lang="en-ID" sz="2000" cap="none" dirty="0"/>
              <a:t> </a:t>
            </a:r>
            <a:r>
              <a:rPr lang="en-ID" sz="2000" cap="none" dirty="0" err="1"/>
              <a:t>dapat</a:t>
            </a:r>
            <a:r>
              <a:rPr lang="en-ID" sz="2000" cap="none" dirty="0"/>
              <a:t> </a:t>
            </a:r>
            <a:r>
              <a:rPr lang="en-ID" sz="2000" cap="none" dirty="0" err="1"/>
              <a:t>meningkatkan</a:t>
            </a:r>
            <a:r>
              <a:rPr lang="en-ID" sz="2000" cap="none" dirty="0"/>
              <a:t> </a:t>
            </a:r>
            <a:r>
              <a:rPr lang="en-ID" sz="2000" cap="none" dirty="0" err="1"/>
              <a:t>jumlah</a:t>
            </a:r>
            <a:r>
              <a:rPr lang="en-ID" sz="2000" cap="none" dirty="0"/>
              <a:t> urine yang </a:t>
            </a:r>
            <a:r>
              <a:rPr lang="en-ID" sz="2000" cap="none" dirty="0" err="1"/>
              <a:t>diproduksi</a:t>
            </a:r>
            <a:r>
              <a:rPr lang="en-ID" sz="2000" cap="none" dirty="0"/>
              <a:t> </a:t>
            </a:r>
            <a:r>
              <a:rPr lang="en-ID" sz="2000" cap="none" dirty="0" err="1"/>
              <a:t>tubuh</a:t>
            </a:r>
            <a:r>
              <a:rPr lang="en-ID" sz="2000" cap="none" dirty="0"/>
              <a:t>. </a:t>
            </a:r>
            <a:r>
              <a:rPr lang="en-ID" sz="2000" cap="none" dirty="0" err="1"/>
              <a:t>akibatnya</a:t>
            </a:r>
            <a:r>
              <a:rPr lang="en-ID" sz="2000" cap="none" dirty="0"/>
              <a:t>, </a:t>
            </a:r>
            <a:r>
              <a:rPr lang="en-ID" sz="2000" cap="none" dirty="0" err="1"/>
              <a:t>ginjal</a:t>
            </a:r>
            <a:r>
              <a:rPr lang="en-ID" sz="2000" cap="none" dirty="0"/>
              <a:t> </a:t>
            </a:r>
            <a:r>
              <a:rPr lang="en-ID" sz="2000" cap="none" dirty="0" err="1"/>
              <a:t>kesulitan</a:t>
            </a:r>
            <a:r>
              <a:rPr lang="en-ID" sz="2000" cap="none" dirty="0"/>
              <a:t> </a:t>
            </a:r>
            <a:r>
              <a:rPr lang="en-ID" sz="2000" cap="none" dirty="0" err="1"/>
              <a:t>untuk</a:t>
            </a:r>
            <a:r>
              <a:rPr lang="en-ID" sz="2000" cap="none" dirty="0"/>
              <a:t> </a:t>
            </a:r>
            <a:r>
              <a:rPr lang="en-ID" sz="2000" cap="none" dirty="0" err="1"/>
              <a:t>mengatur</a:t>
            </a:r>
            <a:r>
              <a:rPr lang="en-ID" sz="2000" cap="none" dirty="0"/>
              <a:t> </a:t>
            </a:r>
            <a:r>
              <a:rPr lang="en-ID" sz="2000" cap="none" dirty="0" err="1"/>
              <a:t>aliran</a:t>
            </a:r>
            <a:r>
              <a:rPr lang="en-ID" sz="2000" cap="none" dirty="0"/>
              <a:t> </a:t>
            </a:r>
            <a:r>
              <a:rPr lang="en-ID" sz="2000" cap="none" dirty="0" err="1"/>
              <a:t>urin</a:t>
            </a:r>
            <a:r>
              <a:rPr lang="en-ID" sz="2000" cap="none" dirty="0"/>
              <a:t> dan </a:t>
            </a:r>
            <a:r>
              <a:rPr lang="en-ID" sz="2000" cap="none" dirty="0" err="1"/>
              <a:t>cairan</a:t>
            </a:r>
            <a:r>
              <a:rPr lang="en-ID" sz="2000" cap="none" dirty="0"/>
              <a:t> </a:t>
            </a:r>
            <a:r>
              <a:rPr lang="en-ID" sz="2000" cap="none" dirty="0" err="1"/>
              <a:t>tubuh</a:t>
            </a:r>
            <a:r>
              <a:rPr lang="en-ID" sz="2000" cap="none" dirty="0"/>
              <a:t> </a:t>
            </a:r>
            <a:r>
              <a:rPr lang="en-ID" sz="2000" cap="none" dirty="0" err="1"/>
              <a:t>termasuk</a:t>
            </a:r>
            <a:r>
              <a:rPr lang="en-ID" sz="2000" cap="none" dirty="0"/>
              <a:t> </a:t>
            </a:r>
            <a:r>
              <a:rPr lang="en-ID" sz="2000" cap="none" dirty="0" err="1"/>
              <a:t>distribusi</a:t>
            </a:r>
            <a:r>
              <a:rPr lang="en-ID" sz="2000" cap="none" dirty="0"/>
              <a:t> ion natrium, </a:t>
            </a:r>
            <a:r>
              <a:rPr lang="en-ID" sz="2000" cap="none" dirty="0" err="1"/>
              <a:t>kalium</a:t>
            </a:r>
            <a:r>
              <a:rPr lang="en-ID" sz="2000" cap="none" dirty="0"/>
              <a:t>, dan </a:t>
            </a:r>
            <a:r>
              <a:rPr lang="en-ID" sz="2000" cap="none" dirty="0" err="1"/>
              <a:t>klorida</a:t>
            </a:r>
            <a:r>
              <a:rPr lang="en-ID" sz="2000" cap="none" dirty="0"/>
              <a:t> </a:t>
            </a:r>
            <a:r>
              <a:rPr lang="en-ID" sz="2000" cap="none" dirty="0" err="1"/>
              <a:t>ke</a:t>
            </a:r>
            <a:r>
              <a:rPr lang="en-ID" sz="2000" cap="none" dirty="0"/>
              <a:t> </a:t>
            </a:r>
            <a:r>
              <a:rPr lang="en-ID" sz="2000" cap="none" dirty="0" err="1"/>
              <a:t>seluruh</a:t>
            </a:r>
            <a:r>
              <a:rPr lang="en-ID" sz="2000" cap="none" dirty="0"/>
              <a:t> </a:t>
            </a:r>
            <a:r>
              <a:rPr lang="en-ID" sz="2000" cap="none" dirty="0" err="1"/>
              <a:t>tubuh</a:t>
            </a:r>
            <a:r>
              <a:rPr lang="en-ID" sz="2000" cap="none" dirty="0"/>
              <a:t>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98273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74398B-FD43-0841-B0AA-020A9CC9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75" y="770915"/>
            <a:ext cx="10364451" cy="1596177"/>
          </a:xfrm>
        </p:spPr>
        <p:txBody>
          <a:bodyPr/>
          <a:lstStyle/>
          <a:p>
            <a:r>
              <a:rPr lang="en-ID" b="1" cap="none" dirty="0" err="1"/>
              <a:t>Pengertian</a:t>
            </a:r>
            <a:r>
              <a:rPr lang="en-ID" b="1" cap="none" dirty="0"/>
              <a:t> </a:t>
            </a:r>
            <a:r>
              <a:rPr lang="en-ID" b="1" cap="none" dirty="0" err="1"/>
              <a:t>Narkoba</a:t>
            </a:r>
            <a:r>
              <a:rPr lang="en-ID" b="1" cap="none" dirty="0"/>
              <a:t> </a:t>
            </a:r>
            <a:br>
              <a:rPr lang="en-ID" b="1" cap="none" dirty="0"/>
            </a:br>
            <a:endParaRPr lang="en-US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BAA3B7-2B1A-8241-B634-D310391B3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9003"/>
            <a:ext cx="10363826" cy="3974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merupakan</a:t>
            </a:r>
            <a:r>
              <a:rPr lang="en-ID" sz="2400" cap="none" dirty="0"/>
              <a:t> </a:t>
            </a:r>
            <a:r>
              <a:rPr lang="en-ID" sz="2400" cap="none" dirty="0" err="1"/>
              <a:t>kepanjangan</a:t>
            </a:r>
            <a:r>
              <a:rPr lang="en-ID" sz="2400" cap="none" dirty="0"/>
              <a:t> </a:t>
            </a:r>
            <a:r>
              <a:rPr lang="en-ID" sz="2400" cap="none" dirty="0" err="1"/>
              <a:t>dari</a:t>
            </a:r>
            <a:r>
              <a:rPr lang="en-ID" sz="2400" cap="none" dirty="0"/>
              <a:t> :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b="1" cap="none" dirty="0" err="1"/>
              <a:t>Narkotika</a:t>
            </a:r>
            <a:r>
              <a:rPr lang="en-ID" sz="2400" b="1" cap="none" dirty="0"/>
              <a:t> </a:t>
            </a:r>
            <a:r>
              <a:rPr lang="en-ID" sz="2400" cap="none" dirty="0"/>
              <a:t>: </a:t>
            </a:r>
            <a:r>
              <a:rPr lang="en-ID" sz="2400" cap="none" dirty="0" err="1"/>
              <a:t>Zat</a:t>
            </a:r>
            <a:r>
              <a:rPr lang="en-ID" sz="2400" cap="none" dirty="0"/>
              <a:t>/</a:t>
            </a:r>
            <a:r>
              <a:rPr lang="en-ID" sz="2400" cap="none" dirty="0" err="1"/>
              <a:t>obat</a:t>
            </a:r>
            <a:r>
              <a:rPr lang="en-ID" sz="2400" cap="none" dirty="0"/>
              <a:t> yang </a:t>
            </a:r>
            <a:r>
              <a:rPr lang="en-ID" sz="2400" cap="none" dirty="0" err="1"/>
              <a:t>dapat</a:t>
            </a:r>
            <a:r>
              <a:rPr lang="en-ID" sz="2400" cap="none" dirty="0"/>
              <a:t> </a:t>
            </a:r>
            <a:r>
              <a:rPr lang="en-ID" sz="2400" cap="none" dirty="0" err="1"/>
              <a:t>menyebabkan</a:t>
            </a:r>
            <a:r>
              <a:rPr lang="en-ID" sz="2400" cap="none" dirty="0"/>
              <a:t> </a:t>
            </a:r>
            <a:r>
              <a:rPr lang="en-ID" sz="2400" cap="none" dirty="0" err="1"/>
              <a:t>perubahan</a:t>
            </a:r>
            <a:r>
              <a:rPr lang="en-ID" sz="2400" cap="none" dirty="0"/>
              <a:t> </a:t>
            </a:r>
            <a:r>
              <a:rPr lang="en-ID" sz="2400" cap="none" dirty="0" err="1"/>
              <a:t>atau</a:t>
            </a:r>
            <a:r>
              <a:rPr lang="en-ID" sz="2400" cap="none" dirty="0"/>
              <a:t> </a:t>
            </a:r>
            <a:r>
              <a:rPr lang="en-ID" sz="2400" cap="none" dirty="0" err="1"/>
              <a:t>penurunan</a:t>
            </a:r>
            <a:r>
              <a:rPr lang="en-ID" sz="2400" cap="none" dirty="0"/>
              <a:t> </a:t>
            </a:r>
            <a:r>
              <a:rPr lang="en-ID" sz="2400" cap="none" dirty="0" err="1"/>
              <a:t>kesadaran</a:t>
            </a:r>
            <a:r>
              <a:rPr lang="en-ID" sz="2400" cap="none" dirty="0"/>
              <a:t>, </a:t>
            </a:r>
            <a:r>
              <a:rPr lang="en-ID" sz="2400" cap="none" dirty="0" err="1"/>
              <a:t>hilang</a:t>
            </a:r>
            <a:r>
              <a:rPr lang="en-ID" sz="2400" cap="none" dirty="0"/>
              <a:t> rasa, </a:t>
            </a:r>
            <a:r>
              <a:rPr lang="en-ID" sz="2400" cap="none" dirty="0" err="1"/>
              <a:t>mengurangi</a:t>
            </a:r>
            <a:r>
              <a:rPr lang="en-ID" sz="2400" cap="none" dirty="0"/>
              <a:t>/</a:t>
            </a:r>
            <a:r>
              <a:rPr lang="en-ID" sz="2400" cap="none" dirty="0" err="1"/>
              <a:t>menghilangkan</a:t>
            </a:r>
            <a:r>
              <a:rPr lang="en-ID" sz="2400" cap="none" dirty="0"/>
              <a:t> rasa </a:t>
            </a:r>
            <a:r>
              <a:rPr lang="en-ID" sz="2400" cap="none" dirty="0" err="1"/>
              <a:t>nyeri</a:t>
            </a:r>
            <a:r>
              <a:rPr lang="en-ID" sz="2400" cap="none" dirty="0"/>
              <a:t> dan </a:t>
            </a:r>
            <a:r>
              <a:rPr lang="en-ID" sz="2400" cap="none" dirty="0" err="1"/>
              <a:t>menimbulkan</a:t>
            </a:r>
            <a:r>
              <a:rPr lang="en-ID" sz="2400" cap="none" dirty="0"/>
              <a:t> </a:t>
            </a:r>
            <a:r>
              <a:rPr lang="en-ID" sz="2400" cap="none" dirty="0" err="1"/>
              <a:t>ketergantungan</a:t>
            </a:r>
            <a:r>
              <a:rPr lang="en-ID" sz="2400" cap="none" dirty="0"/>
              <a:t>. </a:t>
            </a:r>
            <a:r>
              <a:rPr lang="en-ID" sz="2400" cap="none" dirty="0" err="1"/>
              <a:t>Contoh</a:t>
            </a:r>
            <a:r>
              <a:rPr lang="en-ID" sz="2400" cap="none" dirty="0"/>
              <a:t> </a:t>
            </a:r>
            <a:r>
              <a:rPr lang="en-ID" sz="2400" cap="none" dirty="0" err="1"/>
              <a:t>opium,dan</a:t>
            </a:r>
            <a:r>
              <a:rPr lang="en-ID" sz="2400" cap="none" dirty="0"/>
              <a:t> </a:t>
            </a:r>
            <a:r>
              <a:rPr lang="en-ID" sz="2400" cap="none" dirty="0" err="1"/>
              <a:t>ganja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b="1" cap="none" dirty="0" err="1"/>
              <a:t>Psikotropika</a:t>
            </a:r>
            <a:r>
              <a:rPr lang="en-ID" sz="2400" cap="none" dirty="0"/>
              <a:t> : </a:t>
            </a:r>
            <a:r>
              <a:rPr lang="en-ID" sz="2400" cap="none" dirty="0" err="1"/>
              <a:t>Zat</a:t>
            </a:r>
            <a:r>
              <a:rPr lang="en-ID" sz="2400" cap="none" dirty="0"/>
              <a:t>/</a:t>
            </a:r>
            <a:r>
              <a:rPr lang="en-ID" sz="2400" cap="none" dirty="0" err="1"/>
              <a:t>obat,baik</a:t>
            </a:r>
            <a:r>
              <a:rPr lang="en-ID" sz="2400" cap="none" dirty="0"/>
              <a:t> </a:t>
            </a:r>
            <a:r>
              <a:rPr lang="en-ID" sz="2400" cap="none" dirty="0" err="1"/>
              <a:t>alamiah</a:t>
            </a:r>
            <a:r>
              <a:rPr lang="en-ID" sz="2400" cap="none" dirty="0"/>
              <a:t> </a:t>
            </a:r>
            <a:r>
              <a:rPr lang="en-ID" sz="2400" cap="none" dirty="0" err="1"/>
              <a:t>maupun</a:t>
            </a:r>
            <a:r>
              <a:rPr lang="en-ID" sz="2400" cap="none" dirty="0"/>
              <a:t> </a:t>
            </a:r>
            <a:r>
              <a:rPr lang="en-ID" sz="2400" cap="none" dirty="0" err="1"/>
              <a:t>sintetis</a:t>
            </a:r>
            <a:r>
              <a:rPr lang="en-ID" sz="2400" cap="none" dirty="0"/>
              <a:t> </a:t>
            </a:r>
            <a:r>
              <a:rPr lang="en-ID" sz="2400" cap="none" dirty="0" err="1"/>
              <a:t>bukan</a:t>
            </a:r>
            <a:r>
              <a:rPr lang="en-ID" sz="2400" cap="none" dirty="0"/>
              <a:t> </a:t>
            </a:r>
            <a:r>
              <a:rPr lang="en-ID" sz="2400" cap="none" dirty="0" err="1"/>
              <a:t>narkotika</a:t>
            </a:r>
            <a:r>
              <a:rPr lang="en-ID" sz="2400" cap="none" dirty="0"/>
              <a:t>, yang </a:t>
            </a:r>
            <a:r>
              <a:rPr lang="en-ID" sz="2400" cap="none" dirty="0" err="1"/>
              <a:t>berkhasiat</a:t>
            </a:r>
            <a:r>
              <a:rPr lang="en-ID" sz="2400" cap="none" dirty="0"/>
              <a:t> </a:t>
            </a:r>
            <a:r>
              <a:rPr lang="en-ID" sz="2400" cap="none" dirty="0" err="1"/>
              <a:t>psikoaktif</a:t>
            </a:r>
            <a:r>
              <a:rPr lang="en-ID" sz="2400" cap="none" dirty="0"/>
              <a:t> </a:t>
            </a:r>
            <a:r>
              <a:rPr lang="en-ID" sz="2400" cap="none" dirty="0" err="1"/>
              <a:t>melalui</a:t>
            </a:r>
            <a:r>
              <a:rPr lang="en-ID" sz="2400" cap="none" dirty="0"/>
              <a:t> </a:t>
            </a:r>
            <a:r>
              <a:rPr lang="en-ID" sz="2400" cap="none" dirty="0" err="1"/>
              <a:t>pengaruh</a:t>
            </a:r>
            <a:r>
              <a:rPr lang="en-ID" sz="2400" cap="none" dirty="0"/>
              <a:t> </a:t>
            </a:r>
            <a:r>
              <a:rPr lang="en-ID" sz="2400" cap="none" dirty="0" err="1"/>
              <a:t>selektif</a:t>
            </a:r>
            <a:r>
              <a:rPr lang="en-ID" sz="2400" cap="none" dirty="0"/>
              <a:t> pada </a:t>
            </a:r>
            <a:r>
              <a:rPr lang="en-ID" sz="2400" cap="none" dirty="0" err="1"/>
              <a:t>susunan</a:t>
            </a:r>
            <a:r>
              <a:rPr lang="en-ID" sz="2400" cap="none" dirty="0"/>
              <a:t> </a:t>
            </a:r>
            <a:r>
              <a:rPr lang="en-ID" sz="2400" cap="none" dirty="0" err="1"/>
              <a:t>saraf</a:t>
            </a:r>
            <a:r>
              <a:rPr lang="en-ID" sz="2400" cap="none" dirty="0"/>
              <a:t> </a:t>
            </a:r>
            <a:r>
              <a:rPr lang="en-ID" sz="2400" cap="none" dirty="0" err="1"/>
              <a:t>pusat</a:t>
            </a:r>
            <a:r>
              <a:rPr lang="en-ID" sz="2400" cap="none" dirty="0"/>
              <a:t> yang </a:t>
            </a:r>
            <a:r>
              <a:rPr lang="en-ID" sz="2400" cap="none" dirty="0" err="1"/>
              <a:t>menyebabkan</a:t>
            </a:r>
            <a:r>
              <a:rPr lang="en-ID" sz="2400" cap="none" dirty="0"/>
              <a:t> </a:t>
            </a:r>
            <a:r>
              <a:rPr lang="en-ID" sz="2400" cap="none" dirty="0" err="1"/>
              <a:t>perubahan</a:t>
            </a:r>
            <a:r>
              <a:rPr lang="en-ID" sz="2400" cap="none" dirty="0"/>
              <a:t> </a:t>
            </a:r>
            <a:r>
              <a:rPr lang="en-ID" sz="2400" cap="none" dirty="0" err="1"/>
              <a:t>khas</a:t>
            </a:r>
            <a:r>
              <a:rPr lang="en-ID" sz="2400" cap="none" dirty="0"/>
              <a:t> pada </a:t>
            </a:r>
            <a:r>
              <a:rPr lang="en-ID" sz="2400" cap="none" dirty="0" err="1"/>
              <a:t>aktivitas</a:t>
            </a:r>
            <a:r>
              <a:rPr lang="en-ID" sz="2400" cap="none" dirty="0"/>
              <a:t> mental dan </a:t>
            </a:r>
            <a:r>
              <a:rPr lang="en-ID" sz="2400" cap="none" dirty="0" err="1"/>
              <a:t>perilaku</a:t>
            </a:r>
            <a:r>
              <a:rPr lang="en-ID" sz="2400" cap="none" dirty="0"/>
              <a:t>. </a:t>
            </a:r>
            <a:r>
              <a:rPr lang="en-ID" sz="2400" cap="none" dirty="0" err="1"/>
              <a:t>Contoh</a:t>
            </a:r>
            <a:r>
              <a:rPr lang="en-ID" sz="2400" cap="none" dirty="0"/>
              <a:t> </a:t>
            </a:r>
            <a:r>
              <a:rPr lang="en-ID" sz="2400" cap="none" dirty="0" err="1"/>
              <a:t>ekstasi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b="1" cap="none" dirty="0" err="1"/>
              <a:t>Bahan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adiktif</a:t>
            </a:r>
            <a:r>
              <a:rPr lang="en-ID" sz="2400" cap="none" dirty="0"/>
              <a:t> : </a:t>
            </a:r>
            <a:r>
              <a:rPr lang="en-ID" sz="2400" cap="none" dirty="0" err="1"/>
              <a:t>Zat</a:t>
            </a:r>
            <a:r>
              <a:rPr lang="en-ID" sz="2400" cap="none" dirty="0"/>
              <a:t> – </a:t>
            </a:r>
            <a:r>
              <a:rPr lang="en-ID" sz="2400" cap="none" dirty="0" err="1"/>
              <a:t>zat</a:t>
            </a:r>
            <a:r>
              <a:rPr lang="en-ID" sz="2400" cap="none" dirty="0"/>
              <a:t> </a:t>
            </a:r>
            <a:r>
              <a:rPr lang="en-ID" sz="2400" cap="none" dirty="0" err="1"/>
              <a:t>atau</a:t>
            </a:r>
            <a:r>
              <a:rPr lang="en-ID" sz="2400" cap="none" dirty="0"/>
              <a:t> </a:t>
            </a:r>
            <a:r>
              <a:rPr lang="en-ID" sz="2400" cap="none" dirty="0" err="1"/>
              <a:t>bahan</a:t>
            </a:r>
            <a:r>
              <a:rPr lang="en-ID" sz="2400" cap="none" dirty="0"/>
              <a:t> lain non-</a:t>
            </a:r>
            <a:r>
              <a:rPr lang="en-ID" sz="2400" cap="none" dirty="0" err="1"/>
              <a:t>narkotika</a:t>
            </a:r>
            <a:r>
              <a:rPr lang="en-ID" sz="2400" cap="none" dirty="0"/>
              <a:t> dan </a:t>
            </a:r>
            <a:r>
              <a:rPr lang="en-ID" sz="2400" cap="none" dirty="0" err="1"/>
              <a:t>psikotropika</a:t>
            </a:r>
            <a:r>
              <a:rPr lang="en-ID" sz="2400" cap="none" dirty="0"/>
              <a:t> yang </a:t>
            </a:r>
            <a:r>
              <a:rPr lang="en-ID" sz="2400" cap="none" dirty="0" err="1"/>
              <a:t>memiliki</a:t>
            </a:r>
            <a:r>
              <a:rPr lang="en-ID" sz="2400" cap="none" dirty="0"/>
              <a:t> </a:t>
            </a:r>
            <a:r>
              <a:rPr lang="en-ID" sz="2400" cap="none" dirty="0" err="1"/>
              <a:t>pengaruh</a:t>
            </a:r>
            <a:r>
              <a:rPr lang="en-ID" sz="2400" cap="none" dirty="0"/>
              <a:t> pada </a:t>
            </a:r>
            <a:r>
              <a:rPr lang="en-ID" sz="2400" cap="none" dirty="0" err="1"/>
              <a:t>kinerja</a:t>
            </a:r>
            <a:r>
              <a:rPr lang="en-ID" sz="2400" cap="none" dirty="0"/>
              <a:t> </a:t>
            </a:r>
            <a:r>
              <a:rPr lang="en-ID" sz="2400" cap="none" dirty="0" err="1"/>
              <a:t>otak</a:t>
            </a:r>
            <a:r>
              <a:rPr lang="en-ID" sz="2400" cap="none" dirty="0"/>
              <a:t> dan </a:t>
            </a:r>
            <a:r>
              <a:rPr lang="en-ID" sz="2400" cap="none" dirty="0" err="1"/>
              <a:t>dapat</a:t>
            </a:r>
            <a:r>
              <a:rPr lang="en-ID" sz="2400" cap="none" dirty="0"/>
              <a:t> </a:t>
            </a:r>
            <a:r>
              <a:rPr lang="en-ID" sz="2400" cap="none" dirty="0" err="1"/>
              <a:t>menimbulkan</a:t>
            </a:r>
            <a:r>
              <a:rPr lang="en-ID" sz="2400" cap="none" dirty="0"/>
              <a:t> </a:t>
            </a:r>
            <a:r>
              <a:rPr lang="en-ID" sz="2400" cap="none" dirty="0" err="1"/>
              <a:t>ketergantungan</a:t>
            </a:r>
            <a:r>
              <a:rPr lang="en-ID" sz="2400" cap="none" dirty="0"/>
              <a:t>. </a:t>
            </a:r>
            <a:r>
              <a:rPr lang="en-ID" sz="2400" cap="none" dirty="0" err="1"/>
              <a:t>Contoh</a:t>
            </a:r>
            <a:r>
              <a:rPr lang="en-ID" sz="2400" cap="none" dirty="0"/>
              <a:t> </a:t>
            </a:r>
            <a:r>
              <a:rPr lang="en-ID" sz="2400" cap="none" dirty="0" err="1"/>
              <a:t>alkohol</a:t>
            </a:r>
            <a:r>
              <a:rPr lang="en-ID" sz="2400" cap="none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275532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D1AEB-944D-1147-B2C2-AB2A7DF9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cap="none" dirty="0" err="1"/>
              <a:t>Efek</a:t>
            </a:r>
            <a:r>
              <a:rPr lang="en-ID" b="1" cap="none" dirty="0"/>
              <a:t> </a:t>
            </a:r>
            <a:r>
              <a:rPr lang="en-ID" b="1" cap="none" dirty="0" err="1"/>
              <a:t>Samping</a:t>
            </a:r>
            <a:r>
              <a:rPr lang="en-ID" b="1" cap="none" dirty="0"/>
              <a:t> </a:t>
            </a:r>
            <a:r>
              <a:rPr lang="en-ID" b="1" cap="none" dirty="0" err="1"/>
              <a:t>Narkoba</a:t>
            </a:r>
            <a:r>
              <a:rPr lang="en-ID" b="1" cap="none" dirty="0"/>
              <a:t> </a:t>
            </a:r>
            <a:r>
              <a:rPr lang="en-ID" b="1" cap="none" dirty="0" err="1"/>
              <a:t>Bagi</a:t>
            </a:r>
            <a:r>
              <a:rPr lang="en-ID" b="1" cap="none" dirty="0"/>
              <a:t> </a:t>
            </a:r>
            <a:r>
              <a:rPr lang="en-ID" b="1" cap="none" dirty="0" err="1"/>
              <a:t>Penggunanya</a:t>
            </a:r>
            <a:r>
              <a:rPr lang="en-ID" cap="none" dirty="0"/>
              <a:t/>
            </a:r>
            <a:br>
              <a:rPr lang="en-ID" cap="none" dirty="0"/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CC96B0-5156-0641-B08B-B998B885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79" y="1622676"/>
            <a:ext cx="10192375" cy="4619862"/>
          </a:xfrm>
        </p:spPr>
        <p:txBody>
          <a:bodyPr numCol="2">
            <a:normAutofit/>
          </a:bodyPr>
          <a:lstStyle/>
          <a:p>
            <a:pPr marL="0" lvl="0" indent="0">
              <a:buNone/>
            </a:pPr>
            <a:r>
              <a:rPr lang="en-ID" sz="2000" b="1" cap="none" dirty="0"/>
              <a:t>1</a:t>
            </a:r>
            <a:r>
              <a:rPr lang="en-ID" sz="2800" b="1" cap="none" dirty="0"/>
              <a:t>.   </a:t>
            </a:r>
            <a:r>
              <a:rPr lang="en-ID" sz="2000" b="1" cap="none" dirty="0" err="1"/>
              <a:t>Halusinogen</a:t>
            </a:r>
            <a:r>
              <a:rPr lang="en-ID" sz="2000" b="1" cap="none" dirty="0"/>
              <a:t> </a:t>
            </a:r>
            <a:endParaRPr lang="en-ID" sz="2000" cap="none" dirty="0"/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Pemakai</a:t>
            </a:r>
            <a:r>
              <a:rPr lang="en-ID" sz="2000" cap="none" dirty="0"/>
              <a:t> </a:t>
            </a:r>
            <a:r>
              <a:rPr lang="en-ID" sz="2000" cap="none" dirty="0" err="1"/>
              <a:t>halusinasi</a:t>
            </a:r>
            <a:r>
              <a:rPr lang="en-ID" sz="2000" cap="none" dirty="0"/>
              <a:t> </a:t>
            </a:r>
            <a:r>
              <a:rPr lang="en-ID" sz="2000" cap="none" dirty="0" err="1"/>
              <a:t>tinggi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Melihat</a:t>
            </a:r>
            <a:r>
              <a:rPr lang="en-ID" sz="2000" cap="none" dirty="0"/>
              <a:t> </a:t>
            </a:r>
            <a:r>
              <a:rPr lang="en-ID" sz="2000" cap="none" dirty="0" err="1"/>
              <a:t>sosok</a:t>
            </a:r>
            <a:r>
              <a:rPr lang="en-ID" sz="2000" cap="none" dirty="0"/>
              <a:t> </a:t>
            </a:r>
            <a:r>
              <a:rPr lang="en-ID" sz="2000" cap="none" dirty="0" err="1"/>
              <a:t>benda</a:t>
            </a:r>
            <a:r>
              <a:rPr lang="en-ID" sz="2000" cap="none" dirty="0"/>
              <a:t> yang </a:t>
            </a:r>
            <a:r>
              <a:rPr lang="en-ID" sz="2000" cap="none" dirty="0" err="1"/>
              <a:t>sebetulnya</a:t>
            </a:r>
            <a:r>
              <a:rPr lang="en-ID" sz="2000" cap="none" dirty="0"/>
              <a:t> </a:t>
            </a:r>
            <a:r>
              <a:rPr lang="en-ID" sz="2000" cap="none" dirty="0" err="1"/>
              <a:t>tidak</a:t>
            </a:r>
            <a:r>
              <a:rPr lang="en-ID" sz="2000" cap="none" dirty="0"/>
              <a:t> </a:t>
            </a:r>
            <a:r>
              <a:rPr lang="en-ID" sz="2000" cap="none" dirty="0" err="1"/>
              <a:t>ada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Pemakai</a:t>
            </a:r>
            <a:r>
              <a:rPr lang="en-ID" sz="2000" cap="none" dirty="0"/>
              <a:t> </a:t>
            </a:r>
            <a:r>
              <a:rPr lang="en-ID" sz="2000" cap="none" dirty="0" err="1"/>
              <a:t>merasakan</a:t>
            </a:r>
            <a:r>
              <a:rPr lang="en-ID" sz="2000" cap="none" dirty="0"/>
              <a:t> </a:t>
            </a:r>
            <a:r>
              <a:rPr lang="en-ID" sz="2000" cap="none" dirty="0" err="1"/>
              <a:t>seperti</a:t>
            </a:r>
            <a:r>
              <a:rPr lang="en-ID" sz="2000" cap="none" dirty="0"/>
              <a:t> </a:t>
            </a:r>
            <a:r>
              <a:rPr lang="en-ID" sz="2000" cap="none" dirty="0" err="1"/>
              <a:t>melayang</a:t>
            </a:r>
            <a:r>
              <a:rPr lang="en-ID" sz="2000" cap="none" dirty="0"/>
              <a:t>, </a:t>
            </a:r>
            <a:r>
              <a:rPr lang="en-ID" sz="2000" cap="none" dirty="0" err="1"/>
              <a:t>terbang</a:t>
            </a:r>
            <a:r>
              <a:rPr lang="en-ID" sz="2000" cap="none" dirty="0"/>
              <a:t>, dan </a:t>
            </a:r>
            <a:r>
              <a:rPr lang="en-ID" sz="2000" cap="none" dirty="0" err="1"/>
              <a:t>berjalan</a:t>
            </a:r>
            <a:r>
              <a:rPr lang="en-ID" sz="2000" cap="none" dirty="0"/>
              <a:t> – </a:t>
            </a:r>
            <a:r>
              <a:rPr lang="en-ID" sz="2000" cap="none" dirty="0" err="1"/>
              <a:t>jalan</a:t>
            </a:r>
            <a:r>
              <a:rPr lang="en-ID" sz="2000" cap="none" dirty="0"/>
              <a:t>.</a:t>
            </a:r>
          </a:p>
          <a:p>
            <a:pPr marL="0" lvl="0" indent="0">
              <a:buNone/>
            </a:pPr>
            <a:r>
              <a:rPr lang="en-ID" sz="2000" b="1" cap="none" dirty="0"/>
              <a:t>2.   Stimulant</a:t>
            </a:r>
            <a:endParaRPr lang="en-ID" sz="2000" cap="none" dirty="0"/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Memiliki</a:t>
            </a:r>
            <a:r>
              <a:rPr lang="en-ID" sz="2000" cap="none" dirty="0"/>
              <a:t> </a:t>
            </a:r>
            <a:r>
              <a:rPr lang="en-ID" sz="2000" cap="none" dirty="0" err="1"/>
              <a:t>efek</a:t>
            </a:r>
            <a:r>
              <a:rPr lang="en-ID" sz="2000" cap="none" dirty="0"/>
              <a:t> </a:t>
            </a:r>
            <a:r>
              <a:rPr lang="en-ID" sz="2000" cap="none" dirty="0" err="1"/>
              <a:t>mempercepat</a:t>
            </a:r>
            <a:r>
              <a:rPr lang="en-ID" sz="2000" cap="none" dirty="0"/>
              <a:t> </a:t>
            </a:r>
            <a:r>
              <a:rPr lang="en-ID" sz="2000" cap="none" dirty="0" err="1"/>
              <a:t>kerja</a:t>
            </a:r>
            <a:r>
              <a:rPr lang="en-ID" sz="2000" cap="none" dirty="0"/>
              <a:t> </a:t>
            </a:r>
            <a:r>
              <a:rPr lang="en-ID" sz="2000" cap="none" dirty="0" err="1"/>
              <a:t>jantung</a:t>
            </a:r>
            <a:r>
              <a:rPr lang="en-ID" sz="2000" cap="none" dirty="0"/>
              <a:t> dan </a:t>
            </a:r>
            <a:r>
              <a:rPr lang="en-ID" sz="2000" cap="none" dirty="0" err="1"/>
              <a:t>otak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Pemakai</a:t>
            </a:r>
            <a:r>
              <a:rPr lang="en-ID" sz="2000" cap="none" dirty="0"/>
              <a:t> </a:t>
            </a:r>
            <a:r>
              <a:rPr lang="en-ID" sz="2000" cap="none" dirty="0" err="1"/>
              <a:t>merasakan</a:t>
            </a:r>
            <a:r>
              <a:rPr lang="en-ID" sz="2000" cap="none" dirty="0"/>
              <a:t> </a:t>
            </a:r>
            <a:r>
              <a:rPr lang="en-ID" sz="2000" cap="none" dirty="0" err="1"/>
              <a:t>tidak</a:t>
            </a:r>
            <a:r>
              <a:rPr lang="en-ID" sz="2000" cap="none" dirty="0"/>
              <a:t> </a:t>
            </a:r>
            <a:r>
              <a:rPr lang="en-ID" sz="2000" cap="none" dirty="0" err="1" smtClean="0"/>
              <a:t>mudah</a:t>
            </a:r>
            <a:r>
              <a:rPr lang="en-ID" sz="2000" dirty="0"/>
              <a:t> </a:t>
            </a:r>
            <a:r>
              <a:rPr lang="en-ID" sz="2000" cap="none" dirty="0" err="1" smtClean="0"/>
              <a:t>lelah</a:t>
            </a:r>
            <a:r>
              <a:rPr lang="en-ID" sz="2000" cap="none" dirty="0" smtClean="0"/>
              <a:t> </a:t>
            </a:r>
            <a:r>
              <a:rPr lang="en-ID" sz="2000" cap="none" dirty="0" err="1" smtClean="0"/>
              <a:t>dan</a:t>
            </a:r>
            <a:r>
              <a:rPr lang="en-ID" sz="2000" cap="none" dirty="0" smtClean="0"/>
              <a:t> </a:t>
            </a:r>
            <a:r>
              <a:rPr lang="en-ID" sz="2000" cap="none" dirty="0" err="1"/>
              <a:t>selalu</a:t>
            </a:r>
            <a:r>
              <a:rPr lang="en-ID" sz="2000" cap="none" dirty="0"/>
              <a:t> </a:t>
            </a:r>
            <a:r>
              <a:rPr lang="en-ID" sz="2000" cap="none" dirty="0" err="1"/>
              <a:t>gembira</a:t>
            </a:r>
            <a:r>
              <a:rPr lang="en-ID" sz="2000" cap="none" dirty="0"/>
              <a:t>.</a:t>
            </a:r>
          </a:p>
          <a:p>
            <a:pPr marL="0" lvl="0" indent="0">
              <a:buNone/>
            </a:pPr>
            <a:r>
              <a:rPr lang="en-ID" sz="2000" b="1" cap="none" dirty="0"/>
              <a:t>3.   </a:t>
            </a:r>
            <a:r>
              <a:rPr lang="en-ID" sz="2000" b="1" cap="none" dirty="0" err="1"/>
              <a:t>Depresan</a:t>
            </a:r>
            <a:endParaRPr lang="en-ID" sz="2000" cap="none" dirty="0"/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Menekan</a:t>
            </a:r>
            <a:r>
              <a:rPr lang="en-ID" sz="2000" cap="none" dirty="0"/>
              <a:t> </a:t>
            </a:r>
            <a:r>
              <a:rPr lang="en-ID" sz="2000" cap="none" dirty="0" err="1"/>
              <a:t>aktivitas</a:t>
            </a:r>
            <a:r>
              <a:rPr lang="en-ID" sz="2000" cap="none" dirty="0"/>
              <a:t> </a:t>
            </a:r>
            <a:r>
              <a:rPr lang="en-ID" sz="2000" cap="none" dirty="0" err="1"/>
              <a:t>fungsional</a:t>
            </a:r>
            <a:r>
              <a:rPr lang="en-ID" sz="2000" cap="none" dirty="0"/>
              <a:t> </a:t>
            </a:r>
            <a:r>
              <a:rPr lang="en-ID" sz="2000" cap="none" dirty="0" err="1"/>
              <a:t>tubuh</a:t>
            </a:r>
            <a:r>
              <a:rPr lang="en-ID" sz="2000" cap="none" dirty="0"/>
              <a:t> dan system </a:t>
            </a:r>
            <a:r>
              <a:rPr lang="en-ID" sz="2000" cap="none" dirty="0" err="1"/>
              <a:t>saraf</a:t>
            </a:r>
            <a:r>
              <a:rPr lang="en-ID" sz="20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Pemakai</a:t>
            </a:r>
            <a:r>
              <a:rPr lang="en-ID" sz="2000" cap="none" dirty="0"/>
              <a:t> </a:t>
            </a:r>
            <a:r>
              <a:rPr lang="en-ID" sz="2000" cap="none" dirty="0" err="1"/>
              <a:t>merasa</a:t>
            </a:r>
            <a:r>
              <a:rPr lang="en-ID" sz="2000" cap="none" dirty="0"/>
              <a:t> </a:t>
            </a:r>
            <a:r>
              <a:rPr lang="en-ID" sz="2000" cap="none" dirty="0" err="1"/>
              <a:t>tenang,dan</a:t>
            </a:r>
            <a:r>
              <a:rPr lang="en-ID" sz="2000" cap="none" dirty="0"/>
              <a:t> </a:t>
            </a:r>
            <a:r>
              <a:rPr lang="en-ID" sz="2000" cap="none" dirty="0" err="1"/>
              <a:t>tertidur</a:t>
            </a:r>
            <a:r>
              <a:rPr lang="en-ID" sz="2000" cap="none" dirty="0"/>
              <a:t>.</a:t>
            </a:r>
          </a:p>
          <a:p>
            <a:pPr marL="0" lvl="0" indent="0">
              <a:buNone/>
            </a:pPr>
            <a:r>
              <a:rPr lang="en-ID" sz="2000" b="1" cap="none" dirty="0"/>
              <a:t>4.   </a:t>
            </a:r>
            <a:r>
              <a:rPr lang="en-ID" sz="2000" b="1" cap="none" dirty="0" err="1"/>
              <a:t>Adiktif</a:t>
            </a:r>
            <a:r>
              <a:rPr lang="en-ID" sz="2000" b="1" cap="none" dirty="0"/>
              <a:t> </a:t>
            </a:r>
            <a:endParaRPr lang="en-ID" sz="2000" cap="none" dirty="0"/>
          </a:p>
          <a:p>
            <a:pPr lvl="0">
              <a:buFont typeface="Wingdings" pitchFamily="2" charset="2"/>
              <a:buChar char="q"/>
            </a:pPr>
            <a:r>
              <a:rPr lang="en-ID" sz="2000" cap="none" dirty="0" err="1"/>
              <a:t>Pemakai</a:t>
            </a:r>
            <a:r>
              <a:rPr lang="en-ID" sz="2000" cap="none" dirty="0"/>
              <a:t> </a:t>
            </a:r>
            <a:r>
              <a:rPr lang="en-ID" sz="2000" cap="none" dirty="0" err="1"/>
              <a:t>menjadi</a:t>
            </a:r>
            <a:r>
              <a:rPr lang="en-ID" sz="2000" cap="none" dirty="0"/>
              <a:t> </a:t>
            </a:r>
            <a:r>
              <a:rPr lang="en-ID" sz="2000" cap="none" dirty="0" err="1"/>
              <a:t>pecandu</a:t>
            </a:r>
            <a:r>
              <a:rPr lang="en-ID" sz="2000" cap="none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7309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7CDE2E-628F-1648-B925-0FD66E1E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cap="none" dirty="0" err="1"/>
              <a:t>Dampak</a:t>
            </a:r>
            <a:r>
              <a:rPr lang="en-ID" b="1" cap="none" dirty="0"/>
              <a:t> </a:t>
            </a:r>
            <a:r>
              <a:rPr lang="en-ID" b="1" cap="none" dirty="0" err="1"/>
              <a:t>Penyalahgunaan</a:t>
            </a:r>
            <a:r>
              <a:rPr lang="en-ID" b="1" cap="none" dirty="0"/>
              <a:t> </a:t>
            </a:r>
            <a:r>
              <a:rPr lang="en-ID" b="1" cap="none" dirty="0" err="1"/>
              <a:t>Narkoba</a:t>
            </a:r>
            <a:r>
              <a:rPr lang="en-ID" b="1" cap="none" dirty="0"/>
              <a:t> </a:t>
            </a:r>
            <a:r>
              <a:rPr lang="en-ID" dirty="0"/>
              <a:t/>
            </a:r>
            <a:br>
              <a:rPr lang="en-ID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D89BBF-9DBF-0F41-9B8B-9DF80D29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920240"/>
            <a:ext cx="10363826" cy="4319243"/>
          </a:xfrm>
        </p:spPr>
        <p:txBody>
          <a:bodyPr numCol="1">
            <a:normAutofit fontScale="85000" lnSpcReduction="20000"/>
          </a:bodyPr>
          <a:lstStyle/>
          <a:p>
            <a:pPr marL="0" lvl="0" indent="0">
              <a:buNone/>
            </a:pPr>
            <a:r>
              <a:rPr lang="en-ID" sz="2900" b="1" cap="none" dirty="0"/>
              <a:t>    </a:t>
            </a:r>
            <a:r>
              <a:rPr lang="en-ID" sz="2900" b="1" cap="none" dirty="0" err="1"/>
              <a:t>Dampak</a:t>
            </a:r>
            <a:r>
              <a:rPr lang="en-ID" sz="2900" b="1" cap="none" dirty="0"/>
              <a:t> </a:t>
            </a:r>
            <a:r>
              <a:rPr lang="en-ID" sz="2900" b="1" cap="none" dirty="0" err="1"/>
              <a:t>fisik</a:t>
            </a:r>
            <a:r>
              <a:rPr lang="en-ID" sz="2900" b="1" cap="none" dirty="0"/>
              <a:t> :</a:t>
            </a:r>
            <a:endParaRPr lang="en-ID" sz="2900" cap="none" dirty="0"/>
          </a:p>
          <a:p>
            <a:pPr lvl="0">
              <a:buFont typeface="Wingdings" pitchFamily="2" charset="2"/>
              <a:buChar char="q"/>
            </a:pPr>
            <a:r>
              <a:rPr lang="en-ID" sz="2900" cap="none" dirty="0" err="1"/>
              <a:t>Gangguan</a:t>
            </a:r>
            <a:r>
              <a:rPr lang="en-ID" sz="2900" cap="none" dirty="0"/>
              <a:t> pada system </a:t>
            </a:r>
            <a:r>
              <a:rPr lang="en-ID" sz="2900" cap="none" dirty="0" err="1"/>
              <a:t>syaraf</a:t>
            </a:r>
            <a:r>
              <a:rPr lang="en-ID" sz="2900" cap="none" dirty="0"/>
              <a:t> (</a:t>
            </a:r>
            <a:r>
              <a:rPr lang="en-ID" sz="2900" cap="none" dirty="0" err="1"/>
              <a:t>neurologis</a:t>
            </a:r>
            <a:r>
              <a:rPr lang="en-ID" sz="2900" cap="none" dirty="0"/>
              <a:t>) </a:t>
            </a:r>
            <a:r>
              <a:rPr lang="en-ID" sz="2900" cap="none" dirty="0" err="1"/>
              <a:t>seperti</a:t>
            </a:r>
            <a:r>
              <a:rPr lang="en-ID" sz="2900" cap="none" dirty="0"/>
              <a:t>: </a:t>
            </a:r>
            <a:r>
              <a:rPr lang="en-ID" sz="2900" cap="none" dirty="0" err="1"/>
              <a:t>kejang-kejang</a:t>
            </a:r>
            <a:r>
              <a:rPr lang="en-ID" sz="2900" cap="none" dirty="0"/>
              <a:t>, </a:t>
            </a:r>
            <a:r>
              <a:rPr lang="en-ID" sz="2900" cap="none" dirty="0" err="1"/>
              <a:t>halusinasi</a:t>
            </a:r>
            <a:r>
              <a:rPr lang="en-ID" sz="2900" cap="none" dirty="0"/>
              <a:t>, </a:t>
            </a:r>
            <a:r>
              <a:rPr lang="en-ID" sz="2900" cap="none" dirty="0" err="1"/>
              <a:t>gangguan</a:t>
            </a:r>
            <a:r>
              <a:rPr lang="en-ID" sz="2900" cap="none" dirty="0"/>
              <a:t> </a:t>
            </a:r>
            <a:r>
              <a:rPr lang="en-ID" sz="2900" cap="none" dirty="0" err="1"/>
              <a:t>kesadaran</a:t>
            </a:r>
            <a:r>
              <a:rPr lang="en-ID" sz="2900" cap="none" dirty="0"/>
              <a:t>, </a:t>
            </a:r>
            <a:r>
              <a:rPr lang="en-ID" sz="2900" cap="none" dirty="0" err="1"/>
              <a:t>kerusakan</a:t>
            </a:r>
            <a:r>
              <a:rPr lang="en-ID" sz="2900" cap="none" dirty="0"/>
              <a:t> </a:t>
            </a:r>
            <a:r>
              <a:rPr lang="en-ID" sz="2900" cap="none" dirty="0" err="1"/>
              <a:t>syaraf</a:t>
            </a:r>
            <a:r>
              <a:rPr lang="en-ID" sz="2900" cap="none" dirty="0"/>
              <a:t> </a:t>
            </a:r>
            <a:r>
              <a:rPr lang="en-ID" sz="2900" cap="none" dirty="0" err="1"/>
              <a:t>tepi</a:t>
            </a:r>
            <a:r>
              <a:rPr lang="en-ID" sz="29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900" cap="none" dirty="0"/>
              <a:t> </a:t>
            </a:r>
            <a:r>
              <a:rPr lang="en-ID" sz="2900" cap="none" dirty="0" err="1"/>
              <a:t>Gangguan</a:t>
            </a:r>
            <a:r>
              <a:rPr lang="en-ID" sz="2900" cap="none" dirty="0"/>
              <a:t> pada </a:t>
            </a:r>
            <a:r>
              <a:rPr lang="en-ID" sz="2900" cap="none" dirty="0" err="1"/>
              <a:t>jantung</a:t>
            </a:r>
            <a:r>
              <a:rPr lang="en-ID" sz="2900" cap="none" dirty="0"/>
              <a:t> dan </a:t>
            </a:r>
            <a:r>
              <a:rPr lang="en-ID" sz="2900" cap="none" dirty="0" err="1"/>
              <a:t>pembuluh</a:t>
            </a:r>
            <a:r>
              <a:rPr lang="en-ID" sz="2900" cap="none" dirty="0"/>
              <a:t> </a:t>
            </a:r>
            <a:r>
              <a:rPr lang="en-ID" sz="2900" cap="none" dirty="0" err="1"/>
              <a:t>darah</a:t>
            </a:r>
            <a:r>
              <a:rPr lang="en-ID" sz="2900" cap="none" dirty="0"/>
              <a:t> (</a:t>
            </a:r>
            <a:r>
              <a:rPr lang="en-ID" sz="2900" cap="none" dirty="0" err="1"/>
              <a:t>kardiovaskuler</a:t>
            </a:r>
            <a:r>
              <a:rPr lang="en-ID" sz="2900" cap="none" dirty="0"/>
              <a:t>) </a:t>
            </a:r>
            <a:r>
              <a:rPr lang="en-ID" sz="2900" cap="none" dirty="0" err="1"/>
              <a:t>seperti</a:t>
            </a:r>
            <a:r>
              <a:rPr lang="en-ID" sz="2900" cap="none" dirty="0"/>
              <a:t>: </a:t>
            </a:r>
            <a:r>
              <a:rPr lang="en-ID" sz="2900" cap="none" dirty="0" err="1"/>
              <a:t>infeksi</a:t>
            </a:r>
            <a:r>
              <a:rPr lang="en-ID" sz="2900" cap="none" dirty="0"/>
              <a:t> </a:t>
            </a:r>
            <a:r>
              <a:rPr lang="en-ID" sz="2900" cap="none" dirty="0" err="1"/>
              <a:t>akut</a:t>
            </a:r>
            <a:r>
              <a:rPr lang="en-ID" sz="2900" cap="none" dirty="0"/>
              <a:t> </a:t>
            </a:r>
            <a:r>
              <a:rPr lang="en-ID" sz="2900" cap="none" dirty="0" err="1"/>
              <a:t>otot</a:t>
            </a:r>
            <a:r>
              <a:rPr lang="en-ID" sz="2900" cap="none" dirty="0"/>
              <a:t> </a:t>
            </a:r>
            <a:r>
              <a:rPr lang="en-ID" sz="2900" cap="none" dirty="0" err="1"/>
              <a:t>jantung</a:t>
            </a:r>
            <a:r>
              <a:rPr lang="en-ID" sz="2900" cap="none" dirty="0"/>
              <a:t>, </a:t>
            </a:r>
            <a:r>
              <a:rPr lang="en-ID" sz="2900" cap="none" dirty="0" err="1"/>
              <a:t>gangguan</a:t>
            </a:r>
            <a:r>
              <a:rPr lang="en-ID" sz="2900" cap="none" dirty="0"/>
              <a:t> </a:t>
            </a:r>
            <a:r>
              <a:rPr lang="en-ID" sz="2900" cap="none" dirty="0" err="1"/>
              <a:t>peredaran</a:t>
            </a:r>
            <a:r>
              <a:rPr lang="en-ID" sz="2900" cap="none" dirty="0"/>
              <a:t> </a:t>
            </a:r>
            <a:r>
              <a:rPr lang="en-ID" sz="2900" cap="none" dirty="0" err="1"/>
              <a:t>darah</a:t>
            </a:r>
            <a:r>
              <a:rPr lang="en-ID" sz="29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900" cap="none" dirty="0"/>
              <a:t> </a:t>
            </a:r>
            <a:r>
              <a:rPr lang="en-ID" sz="2900" cap="none" dirty="0" err="1"/>
              <a:t>Gangguan</a:t>
            </a:r>
            <a:r>
              <a:rPr lang="en-ID" sz="2900" cap="none" dirty="0"/>
              <a:t> pada </a:t>
            </a:r>
            <a:r>
              <a:rPr lang="en-ID" sz="2900" cap="none" dirty="0" err="1"/>
              <a:t>kulit</a:t>
            </a:r>
            <a:r>
              <a:rPr lang="en-ID" sz="2900" cap="none" dirty="0"/>
              <a:t> (</a:t>
            </a:r>
            <a:r>
              <a:rPr lang="en-ID" sz="2900" cap="none" dirty="0" err="1"/>
              <a:t>dermatologis</a:t>
            </a:r>
            <a:r>
              <a:rPr lang="en-ID" sz="2900" cap="none" dirty="0"/>
              <a:t>) </a:t>
            </a:r>
            <a:r>
              <a:rPr lang="en-ID" sz="2900" cap="none" dirty="0" err="1"/>
              <a:t>seperti</a:t>
            </a:r>
            <a:r>
              <a:rPr lang="en-ID" sz="2900" cap="none" dirty="0"/>
              <a:t>: </a:t>
            </a:r>
            <a:r>
              <a:rPr lang="en-ID" sz="2900" cap="none" dirty="0" err="1"/>
              <a:t>penanahan</a:t>
            </a:r>
            <a:r>
              <a:rPr lang="en-ID" sz="2900" cap="none" dirty="0"/>
              <a:t> (</a:t>
            </a:r>
            <a:r>
              <a:rPr lang="en-ID" sz="2900" cap="none" dirty="0" err="1"/>
              <a:t>abses</a:t>
            </a:r>
            <a:r>
              <a:rPr lang="en-ID" sz="2900" cap="none" dirty="0"/>
              <a:t>), </a:t>
            </a:r>
            <a:r>
              <a:rPr lang="en-ID" sz="2900" cap="none" dirty="0" err="1"/>
              <a:t>alergi</a:t>
            </a:r>
            <a:r>
              <a:rPr lang="en-ID" sz="2900" cap="none" dirty="0"/>
              <a:t>, </a:t>
            </a:r>
            <a:r>
              <a:rPr lang="en-ID" sz="2900" cap="none" dirty="0" err="1"/>
              <a:t>eksim</a:t>
            </a:r>
            <a:r>
              <a:rPr lang="en-ID" sz="29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900" cap="none" dirty="0"/>
              <a:t> </a:t>
            </a:r>
            <a:r>
              <a:rPr lang="en-ID" sz="2900" cap="none" dirty="0" err="1"/>
              <a:t>Gangguan</a:t>
            </a:r>
            <a:r>
              <a:rPr lang="en-ID" sz="2900" cap="none" dirty="0"/>
              <a:t> pada </a:t>
            </a:r>
            <a:r>
              <a:rPr lang="en-ID" sz="2900" cap="none" dirty="0" err="1"/>
              <a:t>paru-paru</a:t>
            </a:r>
            <a:r>
              <a:rPr lang="en-ID" sz="2900" cap="none" dirty="0"/>
              <a:t> (</a:t>
            </a:r>
            <a:r>
              <a:rPr lang="en-ID" sz="2900" cap="none" dirty="0" err="1"/>
              <a:t>pulmoner</a:t>
            </a:r>
            <a:r>
              <a:rPr lang="en-ID" sz="2900" cap="none" dirty="0"/>
              <a:t>) </a:t>
            </a:r>
            <a:r>
              <a:rPr lang="en-ID" sz="2900" cap="none" dirty="0" err="1"/>
              <a:t>seperti</a:t>
            </a:r>
            <a:r>
              <a:rPr lang="en-ID" sz="2900" cap="none" dirty="0"/>
              <a:t>: </a:t>
            </a:r>
            <a:r>
              <a:rPr lang="en-ID" sz="2900" cap="none" dirty="0" err="1"/>
              <a:t>penekanan</a:t>
            </a:r>
            <a:r>
              <a:rPr lang="en-ID" sz="2900" cap="none" dirty="0"/>
              <a:t> </a:t>
            </a:r>
            <a:r>
              <a:rPr lang="en-ID" sz="2900" cap="none" dirty="0" err="1"/>
              <a:t>fungsi</a:t>
            </a:r>
            <a:r>
              <a:rPr lang="en-ID" sz="2900" cap="none" dirty="0"/>
              <a:t> </a:t>
            </a:r>
            <a:r>
              <a:rPr lang="en-ID" sz="2900" cap="none" dirty="0" err="1"/>
              <a:t>pernapasan</a:t>
            </a:r>
            <a:r>
              <a:rPr lang="en-ID" sz="2900" cap="none" dirty="0"/>
              <a:t>, </a:t>
            </a:r>
            <a:r>
              <a:rPr lang="en-ID" sz="2900" cap="none" dirty="0" err="1"/>
              <a:t>kesukaran</a:t>
            </a:r>
            <a:r>
              <a:rPr lang="en-ID" sz="2900" cap="none" dirty="0"/>
              <a:t> </a:t>
            </a:r>
            <a:r>
              <a:rPr lang="en-ID" sz="2900" cap="none" dirty="0" err="1"/>
              <a:t>bernafas</a:t>
            </a:r>
            <a:r>
              <a:rPr lang="en-ID" sz="2900" cap="none" dirty="0"/>
              <a:t>, </a:t>
            </a:r>
            <a:r>
              <a:rPr lang="en-ID" sz="2900" cap="none" dirty="0" err="1"/>
              <a:t>pengerasan</a:t>
            </a:r>
            <a:r>
              <a:rPr lang="en-ID" sz="2900" cap="none" dirty="0"/>
              <a:t> </a:t>
            </a:r>
            <a:r>
              <a:rPr lang="en-ID" sz="2900" cap="none" dirty="0" err="1"/>
              <a:t>jaringan</a:t>
            </a:r>
            <a:r>
              <a:rPr lang="en-ID" sz="2900" cap="none" dirty="0"/>
              <a:t> </a:t>
            </a:r>
            <a:r>
              <a:rPr lang="en-ID" sz="2900" cap="none" dirty="0" err="1"/>
              <a:t>paru-paru</a:t>
            </a:r>
            <a:r>
              <a:rPr lang="en-ID" sz="29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900" cap="none" dirty="0" err="1"/>
              <a:t>Sering</a:t>
            </a:r>
            <a:r>
              <a:rPr lang="en-ID" sz="2900" cap="none" dirty="0"/>
              <a:t> </a:t>
            </a:r>
            <a:r>
              <a:rPr lang="en-ID" sz="2900" cap="none" dirty="0" err="1"/>
              <a:t>sakit</a:t>
            </a:r>
            <a:r>
              <a:rPr lang="en-ID" sz="2900" cap="none" dirty="0"/>
              <a:t> </a:t>
            </a:r>
            <a:r>
              <a:rPr lang="en-ID" sz="2900" cap="none" dirty="0" err="1"/>
              <a:t>kepala</a:t>
            </a:r>
            <a:r>
              <a:rPr lang="en-ID" sz="2900" cap="none" dirty="0"/>
              <a:t>, </a:t>
            </a:r>
            <a:r>
              <a:rPr lang="en-ID" sz="2900" cap="none" dirty="0" err="1"/>
              <a:t>mual-mual</a:t>
            </a:r>
            <a:r>
              <a:rPr lang="en-ID" sz="2900" cap="none" dirty="0"/>
              <a:t> dan </a:t>
            </a:r>
            <a:r>
              <a:rPr lang="en-ID" sz="2900" cap="none" dirty="0" err="1"/>
              <a:t>muntah</a:t>
            </a:r>
            <a:r>
              <a:rPr lang="en-ID" sz="2900" cap="none" dirty="0"/>
              <a:t>, murus-murus, </a:t>
            </a:r>
            <a:r>
              <a:rPr lang="en-ID" sz="2900" cap="none" dirty="0" err="1"/>
              <a:t>suhu</a:t>
            </a:r>
            <a:r>
              <a:rPr lang="en-ID" sz="2900" cap="none" dirty="0"/>
              <a:t> </a:t>
            </a:r>
            <a:r>
              <a:rPr lang="en-ID" sz="2900" cap="none" dirty="0" err="1"/>
              <a:t>tubuh</a:t>
            </a:r>
            <a:r>
              <a:rPr lang="en-ID" sz="2900" cap="none" dirty="0"/>
              <a:t> </a:t>
            </a:r>
            <a:r>
              <a:rPr lang="en-ID" sz="2900" cap="none" dirty="0" err="1"/>
              <a:t>meningkat</a:t>
            </a:r>
            <a:r>
              <a:rPr lang="en-ID" sz="2900" cap="none" dirty="0"/>
              <a:t>, </a:t>
            </a:r>
            <a:r>
              <a:rPr lang="en-ID" sz="2900" cap="none" dirty="0" err="1"/>
              <a:t>pengecilan</a:t>
            </a:r>
            <a:r>
              <a:rPr lang="en-ID" sz="2900" cap="none" dirty="0"/>
              <a:t> </a:t>
            </a:r>
            <a:r>
              <a:rPr lang="en-ID" sz="2900" cap="none" dirty="0" err="1"/>
              <a:t>hati</a:t>
            </a:r>
            <a:r>
              <a:rPr lang="en-ID" sz="2900" cap="none" dirty="0"/>
              <a:t> dan </a:t>
            </a:r>
            <a:r>
              <a:rPr lang="en-ID" sz="2900" cap="none" dirty="0" err="1"/>
              <a:t>sulit</a:t>
            </a:r>
            <a:r>
              <a:rPr lang="en-ID" sz="2900" cap="none" dirty="0"/>
              <a:t> </a:t>
            </a:r>
            <a:r>
              <a:rPr lang="en-ID" sz="2900" cap="none" dirty="0" err="1"/>
              <a:t>tidur</a:t>
            </a:r>
            <a:r>
              <a:rPr lang="en-ID" sz="2900" cap="none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6570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508D36-B629-6D42-92F3-0086AB3F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95" y="847260"/>
            <a:ext cx="10363826" cy="4045526"/>
          </a:xfrm>
        </p:spPr>
        <p:txBody>
          <a:bodyPr>
            <a:noAutofit/>
          </a:bodyPr>
          <a:lstStyle/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Dampak</a:t>
            </a:r>
            <a:r>
              <a:rPr lang="en-ID" sz="2400" cap="none" dirty="0"/>
              <a:t> </a:t>
            </a:r>
            <a:r>
              <a:rPr lang="en-ID" sz="2400" cap="none" dirty="0" err="1"/>
              <a:t>penyalahgunaan</a:t>
            </a:r>
            <a:r>
              <a:rPr lang="en-ID" sz="2400" cap="none" dirty="0"/>
              <a:t> </a:t>
            </a: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terhadap</a:t>
            </a:r>
            <a:r>
              <a:rPr lang="en-ID" sz="2400" cap="none" dirty="0"/>
              <a:t> </a:t>
            </a:r>
            <a:r>
              <a:rPr lang="en-ID" sz="2400" cap="none" dirty="0" err="1"/>
              <a:t>kesehatan</a:t>
            </a:r>
            <a:r>
              <a:rPr lang="en-ID" sz="2400" cap="none" dirty="0"/>
              <a:t> </a:t>
            </a:r>
            <a:r>
              <a:rPr lang="en-ID" sz="2400" cap="none" dirty="0" err="1"/>
              <a:t>reproduksi</a:t>
            </a:r>
            <a:r>
              <a:rPr lang="en-ID" sz="2400" cap="none" dirty="0"/>
              <a:t> </a:t>
            </a:r>
            <a:r>
              <a:rPr lang="en-ID" sz="2400" cap="none" dirty="0" err="1"/>
              <a:t>adalah</a:t>
            </a:r>
            <a:r>
              <a:rPr lang="en-ID" sz="2400" cap="none" dirty="0"/>
              <a:t> </a:t>
            </a:r>
            <a:r>
              <a:rPr lang="en-ID" sz="2400" cap="none" dirty="0" err="1"/>
              <a:t>gangguan</a:t>
            </a:r>
            <a:r>
              <a:rPr lang="en-ID" sz="2400" cap="none" dirty="0"/>
              <a:t> pada </a:t>
            </a:r>
            <a:r>
              <a:rPr lang="en-ID" sz="2400" cap="none" dirty="0" err="1"/>
              <a:t>endokrin</a:t>
            </a:r>
            <a:r>
              <a:rPr lang="en-ID" sz="2400" cap="none" dirty="0"/>
              <a:t>, </a:t>
            </a:r>
            <a:r>
              <a:rPr lang="en-ID" sz="2400" cap="none" dirty="0" err="1"/>
              <a:t>seperti</a:t>
            </a:r>
            <a:r>
              <a:rPr lang="en-ID" sz="2400" cap="none" dirty="0"/>
              <a:t>: </a:t>
            </a:r>
            <a:r>
              <a:rPr lang="en-ID" sz="2400" cap="none" dirty="0" err="1"/>
              <a:t>penurunan</a:t>
            </a:r>
            <a:r>
              <a:rPr lang="en-ID" sz="2400" cap="none" dirty="0"/>
              <a:t> </a:t>
            </a:r>
            <a:r>
              <a:rPr lang="en-ID" sz="2400" cap="none" dirty="0" err="1"/>
              <a:t>fungsi</a:t>
            </a:r>
            <a:r>
              <a:rPr lang="en-ID" sz="2400" cap="none" dirty="0"/>
              <a:t> </a:t>
            </a:r>
            <a:r>
              <a:rPr lang="en-ID" sz="2400" cap="none" dirty="0" err="1"/>
              <a:t>hormon</a:t>
            </a:r>
            <a:r>
              <a:rPr lang="en-ID" sz="2400" cap="none" dirty="0"/>
              <a:t> </a:t>
            </a:r>
            <a:r>
              <a:rPr lang="en-ID" sz="2400" cap="none" dirty="0" err="1"/>
              <a:t>reproduksi</a:t>
            </a:r>
            <a:r>
              <a:rPr lang="en-ID" sz="2400" cap="none" dirty="0"/>
              <a:t> (</a:t>
            </a:r>
            <a:r>
              <a:rPr lang="en-ID" sz="2400" cap="none" dirty="0" err="1"/>
              <a:t>estrogen</a:t>
            </a:r>
            <a:r>
              <a:rPr lang="en-ID" sz="2400" cap="none" dirty="0"/>
              <a:t>, </a:t>
            </a:r>
            <a:r>
              <a:rPr lang="en-ID" sz="2400" cap="none" dirty="0" err="1"/>
              <a:t>progesteron</a:t>
            </a:r>
            <a:r>
              <a:rPr lang="en-ID" sz="2400" cap="none" dirty="0"/>
              <a:t>, </a:t>
            </a:r>
            <a:r>
              <a:rPr lang="en-ID" sz="2400" cap="none" dirty="0" err="1"/>
              <a:t>testosteron</a:t>
            </a:r>
            <a:r>
              <a:rPr lang="en-ID" sz="2400" cap="none" dirty="0"/>
              <a:t>), </a:t>
            </a:r>
            <a:r>
              <a:rPr lang="en-ID" sz="2400" cap="none" dirty="0" err="1"/>
              <a:t>serta</a:t>
            </a:r>
            <a:r>
              <a:rPr lang="en-ID" sz="2400" cap="none" dirty="0"/>
              <a:t> </a:t>
            </a:r>
            <a:r>
              <a:rPr lang="en-ID" sz="2400" cap="none" dirty="0" err="1"/>
              <a:t>gangguan</a:t>
            </a:r>
            <a:r>
              <a:rPr lang="en-ID" sz="2400" cap="none" dirty="0"/>
              <a:t> </a:t>
            </a:r>
            <a:r>
              <a:rPr lang="en-ID" sz="2400" cap="none" dirty="0" err="1"/>
              <a:t>fungsi</a:t>
            </a:r>
            <a:r>
              <a:rPr lang="en-ID" sz="2400" cap="none" dirty="0"/>
              <a:t> </a:t>
            </a:r>
            <a:r>
              <a:rPr lang="en-ID" sz="2400" cap="none" dirty="0" err="1"/>
              <a:t>seksual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Dampak</a:t>
            </a:r>
            <a:r>
              <a:rPr lang="en-ID" sz="2400" cap="none" dirty="0"/>
              <a:t> </a:t>
            </a:r>
            <a:r>
              <a:rPr lang="en-ID" sz="2400" cap="none" dirty="0" err="1"/>
              <a:t>penyalahgunaan</a:t>
            </a:r>
            <a:r>
              <a:rPr lang="en-ID" sz="2400" cap="none" dirty="0"/>
              <a:t> </a:t>
            </a: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terhadap</a:t>
            </a:r>
            <a:r>
              <a:rPr lang="en-ID" sz="2400" cap="none" dirty="0"/>
              <a:t> </a:t>
            </a:r>
            <a:r>
              <a:rPr lang="en-ID" sz="2400" cap="none" dirty="0" err="1"/>
              <a:t>kesehatan</a:t>
            </a:r>
            <a:r>
              <a:rPr lang="en-ID" sz="2400" cap="none" dirty="0"/>
              <a:t> </a:t>
            </a:r>
            <a:r>
              <a:rPr lang="en-ID" sz="2400" cap="none" dirty="0" err="1"/>
              <a:t>reproduksi</a:t>
            </a:r>
            <a:r>
              <a:rPr lang="en-ID" sz="2400" cap="none" dirty="0"/>
              <a:t> pada </a:t>
            </a:r>
            <a:r>
              <a:rPr lang="en-ID" sz="2400" cap="none" dirty="0" err="1"/>
              <a:t>remaja</a:t>
            </a:r>
            <a:r>
              <a:rPr lang="en-ID" sz="2400" cap="none" dirty="0"/>
              <a:t> </a:t>
            </a:r>
            <a:r>
              <a:rPr lang="en-ID" sz="2400" cap="none" dirty="0" err="1"/>
              <a:t>perempuan</a:t>
            </a:r>
            <a:r>
              <a:rPr lang="en-ID" sz="2400" cap="none" dirty="0"/>
              <a:t> </a:t>
            </a:r>
            <a:r>
              <a:rPr lang="en-ID" sz="2400" cap="none" dirty="0" err="1"/>
              <a:t>antara</a:t>
            </a:r>
            <a:r>
              <a:rPr lang="en-ID" sz="2400" cap="none" dirty="0"/>
              <a:t> lain </a:t>
            </a:r>
            <a:r>
              <a:rPr lang="en-ID" sz="2400" cap="none" dirty="0" err="1"/>
              <a:t>perubahan</a:t>
            </a:r>
            <a:r>
              <a:rPr lang="en-ID" sz="2400" cap="none" dirty="0"/>
              <a:t> </a:t>
            </a:r>
            <a:r>
              <a:rPr lang="en-ID" sz="2400" cap="none" dirty="0" err="1"/>
              <a:t>periode</a:t>
            </a:r>
            <a:r>
              <a:rPr lang="en-ID" sz="2400" cap="none" dirty="0"/>
              <a:t> </a:t>
            </a:r>
            <a:r>
              <a:rPr lang="en-ID" sz="2400" cap="none" dirty="0" err="1"/>
              <a:t>menstruasi</a:t>
            </a:r>
            <a:r>
              <a:rPr lang="en-ID" sz="2400" cap="none" dirty="0"/>
              <a:t>, </a:t>
            </a:r>
            <a:r>
              <a:rPr lang="en-ID" sz="2400" cap="none" dirty="0" err="1"/>
              <a:t>ketidakteraturan</a:t>
            </a:r>
            <a:r>
              <a:rPr lang="en-ID" sz="2400" cap="none" dirty="0"/>
              <a:t> </a:t>
            </a:r>
            <a:r>
              <a:rPr lang="en-ID" sz="2400" cap="none" dirty="0" err="1"/>
              <a:t>menstruasi</a:t>
            </a:r>
            <a:r>
              <a:rPr lang="en-ID" sz="2400" cap="none" dirty="0"/>
              <a:t>, dan </a:t>
            </a:r>
            <a:r>
              <a:rPr lang="en-ID" sz="2400" cap="none" dirty="0" err="1"/>
              <a:t>amenorhoe</a:t>
            </a:r>
            <a:r>
              <a:rPr lang="en-ID" sz="2400" cap="none" dirty="0"/>
              <a:t> (</a:t>
            </a:r>
            <a:r>
              <a:rPr lang="en-ID" sz="2400" cap="none" dirty="0" err="1"/>
              <a:t>tidak</a:t>
            </a:r>
            <a:r>
              <a:rPr lang="en-ID" sz="2400" cap="none" dirty="0"/>
              <a:t> </a:t>
            </a:r>
            <a:r>
              <a:rPr lang="en-ID" sz="2400" cap="none" dirty="0" err="1"/>
              <a:t>haid</a:t>
            </a:r>
            <a:r>
              <a:rPr lang="en-ID" sz="2400" cap="none" dirty="0"/>
              <a:t>).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Bagi</a:t>
            </a:r>
            <a:r>
              <a:rPr lang="en-ID" sz="2400" cap="none" dirty="0"/>
              <a:t> </a:t>
            </a:r>
            <a:r>
              <a:rPr lang="en-ID" sz="2400" cap="none" dirty="0" err="1"/>
              <a:t>pengguna</a:t>
            </a:r>
            <a:r>
              <a:rPr lang="en-ID" sz="2400" cap="none" dirty="0"/>
              <a:t> </a:t>
            </a: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melalui</a:t>
            </a:r>
            <a:r>
              <a:rPr lang="en-ID" sz="2400" cap="none" dirty="0"/>
              <a:t> </a:t>
            </a:r>
            <a:r>
              <a:rPr lang="en-ID" sz="2400" cap="none" dirty="0" err="1"/>
              <a:t>jarum</a:t>
            </a:r>
            <a:r>
              <a:rPr lang="en-ID" sz="2400" cap="none" dirty="0"/>
              <a:t> </a:t>
            </a:r>
            <a:r>
              <a:rPr lang="en-ID" sz="2400" cap="none" dirty="0" err="1"/>
              <a:t>suntik</a:t>
            </a:r>
            <a:r>
              <a:rPr lang="en-ID" sz="2400" cap="none" dirty="0"/>
              <a:t>, </a:t>
            </a:r>
            <a:r>
              <a:rPr lang="en-ID" sz="2400" cap="none" dirty="0" err="1"/>
              <a:t>khususnya</a:t>
            </a:r>
            <a:r>
              <a:rPr lang="en-ID" sz="2400" cap="none" dirty="0"/>
              <a:t> </a:t>
            </a:r>
            <a:r>
              <a:rPr lang="en-ID" sz="2400" cap="none" dirty="0" err="1"/>
              <a:t>pemakaian</a:t>
            </a:r>
            <a:r>
              <a:rPr lang="en-ID" sz="2400" cap="none" dirty="0"/>
              <a:t> </a:t>
            </a:r>
            <a:r>
              <a:rPr lang="en-ID" sz="2400" cap="none" dirty="0" err="1"/>
              <a:t>jarum</a:t>
            </a:r>
            <a:r>
              <a:rPr lang="en-ID" sz="2400" cap="none" dirty="0"/>
              <a:t> </a:t>
            </a:r>
            <a:r>
              <a:rPr lang="en-ID" sz="2400" cap="none" dirty="0" err="1"/>
              <a:t>suntik</a:t>
            </a:r>
            <a:r>
              <a:rPr lang="en-ID" sz="2400" cap="none" dirty="0"/>
              <a:t> </a:t>
            </a:r>
            <a:r>
              <a:rPr lang="en-ID" sz="2400" cap="none" dirty="0" err="1"/>
              <a:t>secara</a:t>
            </a:r>
            <a:r>
              <a:rPr lang="en-ID" sz="2400" cap="none" dirty="0"/>
              <a:t> </a:t>
            </a:r>
            <a:r>
              <a:rPr lang="en-ID" sz="2400" cap="none" dirty="0" err="1"/>
              <a:t>bergantian</a:t>
            </a:r>
            <a:r>
              <a:rPr lang="en-ID" sz="2400" cap="none" dirty="0"/>
              <a:t>, </a:t>
            </a:r>
            <a:r>
              <a:rPr lang="en-ID" sz="2400" cap="none" dirty="0" err="1"/>
              <a:t>risikonya</a:t>
            </a:r>
            <a:r>
              <a:rPr lang="en-ID" sz="2400" cap="none" dirty="0"/>
              <a:t> </a:t>
            </a:r>
            <a:r>
              <a:rPr lang="en-ID" sz="2400" cap="none" dirty="0" err="1"/>
              <a:t>adalah</a:t>
            </a:r>
            <a:r>
              <a:rPr lang="en-ID" sz="2400" cap="none" dirty="0"/>
              <a:t> </a:t>
            </a:r>
            <a:r>
              <a:rPr lang="en-ID" sz="2400" cap="none" dirty="0" err="1"/>
              <a:t>tertular</a:t>
            </a:r>
            <a:r>
              <a:rPr lang="en-ID" sz="2400" cap="none" dirty="0"/>
              <a:t> </a:t>
            </a:r>
            <a:r>
              <a:rPr lang="en-ID" sz="2400" cap="none" dirty="0" err="1"/>
              <a:t>penyakit</a:t>
            </a:r>
            <a:r>
              <a:rPr lang="en-ID" sz="2400" cap="none" dirty="0"/>
              <a:t> </a:t>
            </a:r>
            <a:r>
              <a:rPr lang="en-ID" sz="2400" cap="none" dirty="0" err="1"/>
              <a:t>seperti</a:t>
            </a:r>
            <a:r>
              <a:rPr lang="en-ID" sz="2400" cap="none" dirty="0"/>
              <a:t> hepatitis b, c, dan </a:t>
            </a:r>
            <a:r>
              <a:rPr lang="en-ID" sz="2400" cap="none" dirty="0" err="1"/>
              <a:t>hiv</a:t>
            </a:r>
            <a:r>
              <a:rPr lang="en-ID" sz="2400" cap="none" dirty="0"/>
              <a:t> yang </a:t>
            </a:r>
            <a:r>
              <a:rPr lang="en-ID" sz="2400" cap="none" dirty="0" err="1"/>
              <a:t>hingga</a:t>
            </a:r>
            <a:r>
              <a:rPr lang="en-ID" sz="2400" cap="none" dirty="0"/>
              <a:t> </a:t>
            </a:r>
            <a:r>
              <a:rPr lang="en-ID" sz="2400" cap="none" dirty="0" err="1"/>
              <a:t>saat</a:t>
            </a:r>
            <a:r>
              <a:rPr lang="en-ID" sz="2400" cap="none" dirty="0"/>
              <a:t> </a:t>
            </a:r>
            <a:r>
              <a:rPr lang="en-ID" sz="2400" cap="none" dirty="0" err="1"/>
              <a:t>ini</a:t>
            </a:r>
            <a:r>
              <a:rPr lang="en-ID" sz="2400" cap="none" dirty="0"/>
              <a:t> </a:t>
            </a:r>
            <a:r>
              <a:rPr lang="en-ID" sz="2400" cap="none" dirty="0" err="1"/>
              <a:t>belum</a:t>
            </a:r>
            <a:r>
              <a:rPr lang="en-ID" sz="2400" cap="none" dirty="0"/>
              <a:t> </a:t>
            </a:r>
            <a:r>
              <a:rPr lang="en-ID" sz="2400" cap="none" dirty="0" err="1"/>
              <a:t>ada</a:t>
            </a:r>
            <a:r>
              <a:rPr lang="en-ID" sz="2400" cap="none" dirty="0"/>
              <a:t> </a:t>
            </a:r>
            <a:r>
              <a:rPr lang="en-ID" sz="2400" cap="none" dirty="0" err="1"/>
              <a:t>obatnya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Penyalahgunaan</a:t>
            </a:r>
            <a:r>
              <a:rPr lang="en-ID" sz="2400" cap="none" dirty="0"/>
              <a:t> </a:t>
            </a: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bisa</a:t>
            </a:r>
            <a:r>
              <a:rPr lang="en-ID" sz="2400" cap="none" dirty="0"/>
              <a:t> </a:t>
            </a:r>
            <a:r>
              <a:rPr lang="en-ID" sz="2400" cap="none" dirty="0" err="1"/>
              <a:t>berakibat</a:t>
            </a:r>
            <a:r>
              <a:rPr lang="en-ID" sz="2400" cap="none" dirty="0"/>
              <a:t> fatal </a:t>
            </a:r>
            <a:r>
              <a:rPr lang="en-ID" sz="2400" cap="none" dirty="0" err="1"/>
              <a:t>ketika</a:t>
            </a:r>
            <a:r>
              <a:rPr lang="en-ID" sz="2400" cap="none" dirty="0"/>
              <a:t> </a:t>
            </a:r>
            <a:r>
              <a:rPr lang="en-ID" sz="2400" cap="none" dirty="0" err="1"/>
              <a:t>terjadi</a:t>
            </a:r>
            <a:r>
              <a:rPr lang="en-ID" sz="2400" cap="none" dirty="0"/>
              <a:t> over </a:t>
            </a:r>
            <a:r>
              <a:rPr lang="en-ID" sz="2400" cap="none" dirty="0" err="1"/>
              <a:t>dosis</a:t>
            </a:r>
            <a:r>
              <a:rPr lang="en-ID" sz="2400" cap="none" dirty="0"/>
              <a:t> </a:t>
            </a:r>
            <a:r>
              <a:rPr lang="en-ID" sz="2400" cap="none" dirty="0" err="1"/>
              <a:t>yaitu</a:t>
            </a:r>
            <a:r>
              <a:rPr lang="en-ID" sz="2400" cap="none" dirty="0"/>
              <a:t> </a:t>
            </a:r>
            <a:r>
              <a:rPr lang="en-ID" sz="2400" cap="none" dirty="0" err="1"/>
              <a:t>konsumsi</a:t>
            </a:r>
            <a:r>
              <a:rPr lang="en-ID" sz="2400" cap="none" dirty="0"/>
              <a:t> </a:t>
            </a:r>
            <a:r>
              <a:rPr lang="en-ID" sz="2400" cap="none" dirty="0" err="1"/>
              <a:t>narkoba</a:t>
            </a:r>
            <a:r>
              <a:rPr lang="en-ID" sz="2400" cap="none" dirty="0"/>
              <a:t> </a:t>
            </a:r>
            <a:r>
              <a:rPr lang="en-ID" sz="2400" cap="none" dirty="0" err="1"/>
              <a:t>melebihi</a:t>
            </a:r>
            <a:r>
              <a:rPr lang="en-ID" sz="2400" cap="none" dirty="0"/>
              <a:t> </a:t>
            </a:r>
            <a:r>
              <a:rPr lang="en-ID" sz="2400" cap="none" dirty="0" err="1"/>
              <a:t>kemampuan</a:t>
            </a:r>
            <a:r>
              <a:rPr lang="en-ID" sz="2400" cap="none" dirty="0"/>
              <a:t> </a:t>
            </a:r>
            <a:r>
              <a:rPr lang="en-ID" sz="2400" cap="none" dirty="0" err="1"/>
              <a:t>tubuh</a:t>
            </a:r>
            <a:r>
              <a:rPr lang="en-ID" sz="2400" cap="none" dirty="0"/>
              <a:t> </a:t>
            </a:r>
            <a:r>
              <a:rPr lang="en-ID" sz="2400" cap="none" dirty="0" err="1"/>
              <a:t>untuk</a:t>
            </a:r>
            <a:r>
              <a:rPr lang="en-ID" sz="2400" cap="none" dirty="0"/>
              <a:t> </a:t>
            </a:r>
            <a:r>
              <a:rPr lang="en-ID" sz="2400" cap="none" dirty="0" err="1"/>
              <a:t>menerimanya</a:t>
            </a:r>
            <a:r>
              <a:rPr lang="en-ID" sz="2400" cap="none" dirty="0"/>
              <a:t>. Over </a:t>
            </a:r>
            <a:r>
              <a:rPr lang="en-ID" sz="2400" cap="none" dirty="0" err="1"/>
              <a:t>dosis</a:t>
            </a:r>
            <a:r>
              <a:rPr lang="en-ID" sz="2400" cap="none" dirty="0"/>
              <a:t> </a:t>
            </a:r>
            <a:r>
              <a:rPr lang="en-ID" sz="2400" cap="none" dirty="0" err="1"/>
              <a:t>bisa</a:t>
            </a:r>
            <a:r>
              <a:rPr lang="en-ID" sz="2400" cap="none" dirty="0"/>
              <a:t> </a:t>
            </a:r>
            <a:r>
              <a:rPr lang="en-ID" sz="2400" cap="none" dirty="0" err="1"/>
              <a:t>menyebabkan</a:t>
            </a:r>
            <a:r>
              <a:rPr lang="en-ID" sz="2400" cap="none" dirty="0"/>
              <a:t> </a:t>
            </a:r>
            <a:r>
              <a:rPr lang="en-ID" sz="2400" cap="none" dirty="0" err="1"/>
              <a:t>kematian</a:t>
            </a:r>
            <a:r>
              <a:rPr lang="en-ID" sz="2400" cap="none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5233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6E669-C7ED-104F-8FBD-DB220AF0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/>
              <a:t>Dampak</a:t>
            </a:r>
            <a:r>
              <a:rPr lang="en-US" b="1" cap="none" dirty="0"/>
              <a:t> </a:t>
            </a:r>
            <a:r>
              <a:rPr lang="en-US" b="1" cap="none" dirty="0" err="1"/>
              <a:t>Penyalahgunaan</a:t>
            </a:r>
            <a:r>
              <a:rPr lang="en-US" b="1" cap="none" dirty="0"/>
              <a:t> </a:t>
            </a:r>
            <a:r>
              <a:rPr lang="en-US" b="1" cap="none" dirty="0" err="1"/>
              <a:t>Narkoba</a:t>
            </a:r>
            <a:endParaRPr lang="en-US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571B85-F1B0-284A-B3D7-E37B4171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sz="2400" b="1" cap="none" dirty="0"/>
              <a:t>    </a:t>
            </a:r>
            <a:r>
              <a:rPr lang="en-ID" sz="2400" b="1" cap="none" dirty="0" err="1"/>
              <a:t>Dampak</a:t>
            </a:r>
            <a:r>
              <a:rPr lang="en-ID" sz="2400" b="1" cap="none" dirty="0"/>
              <a:t> </a:t>
            </a:r>
            <a:r>
              <a:rPr lang="en-ID" sz="2400" b="1" cap="none" dirty="0" err="1"/>
              <a:t>psikis</a:t>
            </a:r>
            <a:r>
              <a:rPr lang="en-ID" sz="2400" b="1" cap="none" dirty="0"/>
              <a:t> :</a:t>
            </a:r>
            <a:endParaRPr lang="en-ID" sz="2400" cap="none" dirty="0"/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Lamban</a:t>
            </a:r>
            <a:r>
              <a:rPr lang="en-ID" sz="2400" cap="none" dirty="0"/>
              <a:t> </a:t>
            </a:r>
            <a:r>
              <a:rPr lang="en-ID" sz="2400" cap="none" dirty="0" err="1"/>
              <a:t>kerja</a:t>
            </a:r>
            <a:r>
              <a:rPr lang="en-ID" sz="2400" cap="none" dirty="0"/>
              <a:t>, </a:t>
            </a:r>
            <a:r>
              <a:rPr lang="en-ID" sz="2400" cap="none" dirty="0" err="1"/>
              <a:t>ceroboh</a:t>
            </a:r>
            <a:r>
              <a:rPr lang="en-ID" sz="2400" cap="none" dirty="0"/>
              <a:t> </a:t>
            </a:r>
            <a:r>
              <a:rPr lang="en-ID" sz="2400" cap="none" dirty="0" err="1"/>
              <a:t>kerja</a:t>
            </a:r>
            <a:r>
              <a:rPr lang="en-ID" sz="2400" cap="none" dirty="0"/>
              <a:t>, </a:t>
            </a:r>
            <a:r>
              <a:rPr lang="en-ID" sz="2400" cap="none" dirty="0" err="1"/>
              <a:t>sering</a:t>
            </a:r>
            <a:r>
              <a:rPr lang="en-ID" sz="2400" cap="none" dirty="0"/>
              <a:t> </a:t>
            </a:r>
            <a:r>
              <a:rPr lang="en-ID" sz="2400" cap="none" dirty="0" err="1"/>
              <a:t>tegang</a:t>
            </a:r>
            <a:r>
              <a:rPr lang="en-ID" sz="2400" cap="none" dirty="0"/>
              <a:t> dan </a:t>
            </a:r>
            <a:r>
              <a:rPr lang="en-ID" sz="2400" cap="none" dirty="0" err="1"/>
              <a:t>gelisah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Hilang</a:t>
            </a:r>
            <a:r>
              <a:rPr lang="en-ID" sz="2400" cap="none" dirty="0"/>
              <a:t> </a:t>
            </a:r>
            <a:r>
              <a:rPr lang="en-ID" sz="2400" cap="none" dirty="0" err="1"/>
              <a:t>kepercayaan</a:t>
            </a:r>
            <a:r>
              <a:rPr lang="en-ID" sz="2400" cap="none" dirty="0"/>
              <a:t> </a:t>
            </a:r>
            <a:r>
              <a:rPr lang="en-ID" sz="2400" cap="none" dirty="0" err="1"/>
              <a:t>diri</a:t>
            </a:r>
            <a:r>
              <a:rPr lang="en-ID" sz="2400" cap="none" dirty="0"/>
              <a:t>, </a:t>
            </a:r>
            <a:r>
              <a:rPr lang="en-ID" sz="2400" cap="none" dirty="0" err="1"/>
              <a:t>apatis</a:t>
            </a:r>
            <a:r>
              <a:rPr lang="en-ID" sz="2400" cap="none" dirty="0"/>
              <a:t>, </a:t>
            </a:r>
            <a:r>
              <a:rPr lang="en-ID" sz="2400" cap="none" dirty="0" err="1"/>
              <a:t>pengkhayal</a:t>
            </a:r>
            <a:r>
              <a:rPr lang="en-ID" sz="2400" cap="none" dirty="0"/>
              <a:t>, </a:t>
            </a:r>
            <a:r>
              <a:rPr lang="en-ID" sz="2400" cap="none" dirty="0" err="1"/>
              <a:t>penuh</a:t>
            </a:r>
            <a:r>
              <a:rPr lang="en-ID" sz="2400" cap="none" dirty="0"/>
              <a:t> </a:t>
            </a:r>
            <a:r>
              <a:rPr lang="en-ID" sz="2400" cap="none" dirty="0" err="1"/>
              <a:t>curiga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Agitatif</a:t>
            </a:r>
            <a:r>
              <a:rPr lang="en-ID" sz="2400" cap="none" dirty="0"/>
              <a:t>, </a:t>
            </a:r>
            <a:r>
              <a:rPr lang="en-ID" sz="2400" cap="none" dirty="0" err="1"/>
              <a:t>menjadi</a:t>
            </a:r>
            <a:r>
              <a:rPr lang="en-ID" sz="2400" cap="none" dirty="0"/>
              <a:t> </a:t>
            </a:r>
            <a:r>
              <a:rPr lang="en-ID" sz="2400" cap="none" dirty="0" err="1"/>
              <a:t>ganas</a:t>
            </a:r>
            <a:r>
              <a:rPr lang="en-ID" sz="2400" cap="none" dirty="0"/>
              <a:t> dan </a:t>
            </a:r>
            <a:r>
              <a:rPr lang="en-ID" sz="2400" cap="none" dirty="0" err="1"/>
              <a:t>tingkah</a:t>
            </a:r>
            <a:r>
              <a:rPr lang="en-ID" sz="2400" cap="none" dirty="0"/>
              <a:t> </a:t>
            </a:r>
            <a:r>
              <a:rPr lang="en-ID" sz="2400" cap="none" dirty="0" err="1"/>
              <a:t>laku</a:t>
            </a:r>
            <a:r>
              <a:rPr lang="en-ID" sz="2400" cap="none" dirty="0"/>
              <a:t> yang brutal.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Sulit</a:t>
            </a:r>
            <a:r>
              <a:rPr lang="en-ID" sz="2400" cap="none" dirty="0"/>
              <a:t> </a:t>
            </a:r>
            <a:r>
              <a:rPr lang="en-ID" sz="2400" cap="none" dirty="0" err="1"/>
              <a:t>berkonsentrasi</a:t>
            </a:r>
            <a:r>
              <a:rPr lang="en-ID" sz="2400" cap="none" dirty="0"/>
              <a:t>, </a:t>
            </a:r>
            <a:r>
              <a:rPr lang="en-ID" sz="2400" cap="none" dirty="0" err="1"/>
              <a:t>perasaan</a:t>
            </a:r>
            <a:r>
              <a:rPr lang="en-ID" sz="2400" cap="none" dirty="0"/>
              <a:t> </a:t>
            </a:r>
            <a:r>
              <a:rPr lang="en-ID" sz="2400" cap="none" dirty="0" err="1"/>
              <a:t>kesal</a:t>
            </a:r>
            <a:r>
              <a:rPr lang="en-ID" sz="2400" cap="none" dirty="0"/>
              <a:t> dan </a:t>
            </a:r>
            <a:r>
              <a:rPr lang="en-ID" sz="2400" cap="none" dirty="0" err="1"/>
              <a:t>tertekan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Cenderung</a:t>
            </a:r>
            <a:r>
              <a:rPr lang="en-ID" sz="2400" cap="none" dirty="0"/>
              <a:t> </a:t>
            </a:r>
            <a:r>
              <a:rPr lang="en-ID" sz="2400" cap="none" dirty="0" err="1"/>
              <a:t>menyakiti</a:t>
            </a:r>
            <a:r>
              <a:rPr lang="en-ID" sz="2400" cap="none" dirty="0"/>
              <a:t> </a:t>
            </a:r>
            <a:r>
              <a:rPr lang="en-ID" sz="2400" cap="none" dirty="0" err="1"/>
              <a:t>diri</a:t>
            </a:r>
            <a:r>
              <a:rPr lang="en-ID" sz="2400" cap="none" dirty="0"/>
              <a:t>, </a:t>
            </a:r>
            <a:r>
              <a:rPr lang="en-ID" sz="2400" cap="none" dirty="0" err="1"/>
              <a:t>perasaan</a:t>
            </a:r>
            <a:r>
              <a:rPr lang="en-ID" sz="2400" cap="none" dirty="0"/>
              <a:t> </a:t>
            </a:r>
            <a:r>
              <a:rPr lang="en-ID" sz="2400" cap="none" dirty="0" err="1"/>
              <a:t>tidak</a:t>
            </a:r>
            <a:r>
              <a:rPr lang="en-ID" sz="2400" cap="none" dirty="0"/>
              <a:t> </a:t>
            </a:r>
            <a:r>
              <a:rPr lang="en-ID" sz="2400" cap="none" dirty="0" err="1"/>
              <a:t>aman</a:t>
            </a:r>
            <a:r>
              <a:rPr lang="en-ID" sz="2400" cap="none" dirty="0"/>
              <a:t>, </a:t>
            </a:r>
            <a:r>
              <a:rPr lang="en-ID" sz="2400" cap="none" dirty="0" err="1"/>
              <a:t>bahkan</a:t>
            </a:r>
            <a:r>
              <a:rPr lang="en-ID" sz="2400" cap="none" dirty="0"/>
              <a:t> </a:t>
            </a:r>
            <a:r>
              <a:rPr lang="en-ID" sz="2400" cap="none" dirty="0" err="1"/>
              <a:t>bunuh</a:t>
            </a:r>
            <a:r>
              <a:rPr lang="en-ID" sz="2400" cap="none" dirty="0"/>
              <a:t> </a:t>
            </a:r>
            <a:r>
              <a:rPr lang="en-ID" sz="2400" cap="none" dirty="0" err="1"/>
              <a:t>diri</a:t>
            </a:r>
            <a:r>
              <a:rPr lang="en-ID" sz="2400" cap="none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35808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BF7C7C-8B4A-444B-A621-021A956C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/>
              <a:t>Dampak</a:t>
            </a:r>
            <a:r>
              <a:rPr lang="en-US" b="1" cap="none" dirty="0"/>
              <a:t> </a:t>
            </a:r>
            <a:r>
              <a:rPr lang="en-US" b="1" cap="none" dirty="0" err="1"/>
              <a:t>Penyalahgunaan</a:t>
            </a:r>
            <a:r>
              <a:rPr lang="en-US" b="1" cap="none" dirty="0"/>
              <a:t> </a:t>
            </a:r>
            <a:r>
              <a:rPr lang="en-US" b="1" cap="none" dirty="0" err="1"/>
              <a:t>Narkoba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FBD218-2667-6349-AE6F-FA44113EA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sz="2400" b="1" cap="none" dirty="0"/>
              <a:t>    </a:t>
            </a:r>
            <a:r>
              <a:rPr lang="en-ID" sz="2400" b="1" cap="none" dirty="0" err="1"/>
              <a:t>Dampak</a:t>
            </a:r>
            <a:r>
              <a:rPr lang="en-ID" sz="2400" b="1" cap="none" dirty="0"/>
              <a:t> social :</a:t>
            </a:r>
            <a:endParaRPr lang="en-ID" sz="2400" cap="none" dirty="0"/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Gangguan</a:t>
            </a:r>
            <a:r>
              <a:rPr lang="en-ID" sz="2400" cap="none" dirty="0"/>
              <a:t> mental, anti-</a:t>
            </a:r>
            <a:r>
              <a:rPr lang="en-ID" sz="2400" cap="none" dirty="0" err="1"/>
              <a:t>sosial</a:t>
            </a:r>
            <a:r>
              <a:rPr lang="en-ID" sz="2400" cap="none" dirty="0"/>
              <a:t> dan </a:t>
            </a:r>
            <a:r>
              <a:rPr lang="en-ID" sz="2400" cap="none" dirty="0" err="1"/>
              <a:t>asusila</a:t>
            </a:r>
            <a:r>
              <a:rPr lang="en-ID" sz="2400" cap="none" dirty="0"/>
              <a:t>, </a:t>
            </a:r>
            <a:r>
              <a:rPr lang="en-ID" sz="2400" cap="none" dirty="0" err="1"/>
              <a:t>dikucilkan</a:t>
            </a:r>
            <a:r>
              <a:rPr lang="en-ID" sz="2400" cap="none" dirty="0"/>
              <a:t> oleh </a:t>
            </a:r>
            <a:r>
              <a:rPr lang="en-ID" sz="2400" cap="none" dirty="0" err="1"/>
              <a:t>lingkungan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 err="1"/>
              <a:t>Merepotkan</a:t>
            </a:r>
            <a:r>
              <a:rPr lang="en-ID" sz="2400" cap="none" dirty="0"/>
              <a:t> dan </a:t>
            </a:r>
            <a:r>
              <a:rPr lang="en-ID" sz="2400" cap="none" dirty="0" err="1"/>
              <a:t>menjadi</a:t>
            </a:r>
            <a:r>
              <a:rPr lang="en-ID" sz="2400" cap="none" dirty="0"/>
              <a:t> </a:t>
            </a:r>
            <a:r>
              <a:rPr lang="en-ID" sz="2400" cap="none" dirty="0" err="1"/>
              <a:t>beban</a:t>
            </a:r>
            <a:r>
              <a:rPr lang="en-ID" sz="2400" cap="none" dirty="0"/>
              <a:t> </a:t>
            </a:r>
            <a:r>
              <a:rPr lang="en-ID" sz="2400" cap="none" dirty="0" err="1"/>
              <a:t>keluarga</a:t>
            </a:r>
            <a:r>
              <a:rPr lang="en-ID" sz="2400" cap="none" dirty="0"/>
              <a:t>.</a:t>
            </a:r>
          </a:p>
          <a:p>
            <a:pPr lvl="0">
              <a:buFont typeface="Wingdings" pitchFamily="2" charset="2"/>
              <a:buChar char="q"/>
            </a:pPr>
            <a:r>
              <a:rPr lang="en-ID" sz="2400" cap="none" dirty="0"/>
              <a:t>Pendidikan </a:t>
            </a:r>
            <a:r>
              <a:rPr lang="en-ID" sz="2400" cap="none" dirty="0" err="1"/>
              <a:t>menjadi</a:t>
            </a:r>
            <a:r>
              <a:rPr lang="en-ID" sz="2400" cap="none" dirty="0"/>
              <a:t> </a:t>
            </a:r>
            <a:r>
              <a:rPr lang="en-ID" sz="2400" cap="none" dirty="0" err="1"/>
              <a:t>terganggu</a:t>
            </a:r>
            <a:r>
              <a:rPr lang="en-ID" sz="2400" cap="none" dirty="0"/>
              <a:t>, masa </a:t>
            </a:r>
            <a:r>
              <a:rPr lang="en-ID" sz="2400" cap="none" dirty="0" err="1"/>
              <a:t>depan</a:t>
            </a:r>
            <a:r>
              <a:rPr lang="en-ID" sz="2400" cap="none" dirty="0"/>
              <a:t> </a:t>
            </a:r>
            <a:r>
              <a:rPr lang="en-ID" sz="2400" cap="none" dirty="0" err="1"/>
              <a:t>suram</a:t>
            </a:r>
            <a:r>
              <a:rPr lang="en-ID" sz="2400" cap="none" dirty="0"/>
              <a:t>.</a:t>
            </a:r>
          </a:p>
          <a:p>
            <a:pPr marL="0" indent="0">
              <a:buNone/>
            </a:pPr>
            <a:endParaRPr lang="en-ID" sz="2400" cap="none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6119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42657D-EDC1-6344-AFEA-C730ED4C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68" y="1237819"/>
            <a:ext cx="10364451" cy="1596177"/>
          </a:xfrm>
        </p:spPr>
        <p:txBody>
          <a:bodyPr/>
          <a:lstStyle/>
          <a:p>
            <a:r>
              <a:rPr lang="en-US" b="1" dirty="0" err="1"/>
              <a:t>Bahaya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D</a:t>
            </a:r>
            <a:r>
              <a:rPr lang="en-US" b="1" dirty="0" err="1" smtClean="0"/>
              <a:t>ampak</a:t>
            </a:r>
            <a:r>
              <a:rPr lang="en-US" b="1" dirty="0" smtClean="0"/>
              <a:t> </a:t>
            </a:r>
            <a:r>
              <a:rPr lang="en-US" b="1" dirty="0" err="1"/>
              <a:t>P</a:t>
            </a:r>
            <a:r>
              <a:rPr lang="en-US" b="1" dirty="0" err="1" smtClean="0"/>
              <a:t>enggunaan</a:t>
            </a:r>
            <a:r>
              <a:rPr lang="en-US" b="1" dirty="0" smtClean="0"/>
              <a:t> </a:t>
            </a:r>
            <a:r>
              <a:rPr lang="en-US" b="1" dirty="0"/>
              <a:t>G</a:t>
            </a:r>
            <a:r>
              <a:rPr lang="en-US" b="1" dirty="0" smtClean="0"/>
              <a:t>adget </a:t>
            </a:r>
            <a:r>
              <a:rPr lang="en-US" b="1" dirty="0"/>
              <a:t>yang </a:t>
            </a:r>
            <a:r>
              <a:rPr lang="en-US" b="1" dirty="0" err="1"/>
              <a:t>B</a:t>
            </a:r>
            <a:r>
              <a:rPr lang="en-US" b="1" dirty="0" err="1" smtClean="0"/>
              <a:t>erlebihan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3338" y="2246924"/>
            <a:ext cx="5029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0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372332"/>
            <a:ext cx="10364451" cy="1596177"/>
          </a:xfrm>
        </p:spPr>
        <p:txBody>
          <a:bodyPr/>
          <a:lstStyle/>
          <a:p>
            <a:r>
              <a:rPr lang="en-US" dirty="0" smtClean="0"/>
              <a:t>PHBS Yang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5280" y="1792663"/>
            <a:ext cx="100414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 err="1" smtClean="0"/>
              <a:t>Apa</a:t>
            </a:r>
            <a:r>
              <a:rPr lang="en-US" sz="2600" dirty="0" smtClean="0"/>
              <a:t> PHBS yang </a:t>
            </a:r>
            <a:r>
              <a:rPr lang="en-US" sz="2600" dirty="0" err="1" smtClean="0"/>
              <a:t>utama</a:t>
            </a:r>
            <a:r>
              <a:rPr lang="en-US" sz="26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PHBS</a:t>
            </a:r>
            <a:r>
              <a:rPr lang="en-US" sz="2600" dirty="0"/>
              <a:t> yang </a:t>
            </a:r>
            <a:r>
              <a:rPr lang="en-US" sz="2600" dirty="0" err="1"/>
              <a:t>utama</a:t>
            </a:r>
            <a:r>
              <a:rPr lang="en-US" sz="2600" dirty="0"/>
              <a:t> </a:t>
            </a:r>
            <a:r>
              <a:rPr lang="en-US" sz="2600" dirty="0" err="1"/>
              <a:t>adalah</a:t>
            </a:r>
            <a:r>
              <a:rPr lang="en-US" sz="2600" dirty="0"/>
              <a:t> PHBS </a:t>
            </a:r>
            <a:r>
              <a:rPr lang="en-US" sz="2600" dirty="0" err="1"/>
              <a:t>rumah</a:t>
            </a:r>
            <a:r>
              <a:rPr lang="en-US" sz="2600" dirty="0"/>
              <a:t> </a:t>
            </a:r>
            <a:r>
              <a:rPr lang="en-US" sz="2600" dirty="0" err="1"/>
              <a:t>tangga</a:t>
            </a:r>
            <a:r>
              <a:rPr lang="en-US" sz="2600" dirty="0"/>
              <a:t> yang </a:t>
            </a:r>
            <a:r>
              <a:rPr lang="en-US" sz="2600" dirty="0" err="1"/>
              <a:t>bertujuan</a:t>
            </a:r>
            <a:r>
              <a:rPr lang="en-US" sz="2600" dirty="0"/>
              <a:t> </a:t>
            </a:r>
            <a:r>
              <a:rPr lang="en-US" sz="2600" dirty="0" err="1"/>
              <a:t>memberdayakan</a:t>
            </a:r>
            <a:r>
              <a:rPr lang="en-US" sz="2600" dirty="0"/>
              <a:t> </a:t>
            </a:r>
            <a:r>
              <a:rPr lang="en-US" sz="2600" dirty="0" err="1"/>
              <a:t>anggota</a:t>
            </a:r>
            <a:r>
              <a:rPr lang="en-US" sz="2600" dirty="0"/>
              <a:t> </a:t>
            </a:r>
            <a:r>
              <a:rPr lang="en-US" sz="2600" dirty="0" err="1"/>
              <a:t>sebuah</a:t>
            </a:r>
            <a:r>
              <a:rPr lang="en-US" sz="2600" dirty="0"/>
              <a:t> </a:t>
            </a:r>
            <a:r>
              <a:rPr lang="en-US" sz="2600" dirty="0" err="1"/>
              <a:t>rumah</a:t>
            </a:r>
            <a:r>
              <a:rPr lang="en-US" sz="2600" dirty="0"/>
              <a:t> </a:t>
            </a:r>
            <a:r>
              <a:rPr lang="en-US" sz="2600" dirty="0" err="1"/>
              <a:t>tangga</a:t>
            </a:r>
            <a:r>
              <a:rPr lang="en-US" sz="2600" dirty="0"/>
              <a:t>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tahu</a:t>
            </a:r>
            <a:r>
              <a:rPr lang="en-US" sz="2600" dirty="0"/>
              <a:t>, </a:t>
            </a:r>
            <a:r>
              <a:rPr lang="en-US" sz="2600" dirty="0" err="1"/>
              <a:t>mau</a:t>
            </a:r>
            <a:r>
              <a:rPr lang="en-US" sz="2600" dirty="0"/>
              <a:t> </a:t>
            </a:r>
            <a:r>
              <a:rPr lang="en-US" sz="2600" dirty="0" err="1"/>
              <a:t>dan</a:t>
            </a:r>
            <a:r>
              <a:rPr lang="en-US" sz="2600" dirty="0"/>
              <a:t> </a:t>
            </a:r>
            <a:r>
              <a:rPr lang="en-US" sz="2600" dirty="0" err="1"/>
              <a:t>mampu</a:t>
            </a:r>
            <a:r>
              <a:rPr lang="en-US" sz="2600" dirty="0"/>
              <a:t> </a:t>
            </a:r>
            <a:r>
              <a:rPr lang="en-US" sz="2600" dirty="0" err="1"/>
              <a:t>menjalankan</a:t>
            </a:r>
            <a:r>
              <a:rPr lang="en-US" sz="2600" dirty="0"/>
              <a:t> </a:t>
            </a:r>
            <a:r>
              <a:rPr lang="en-US" sz="2600" dirty="0" err="1"/>
              <a:t>perilaku</a:t>
            </a:r>
            <a:r>
              <a:rPr lang="en-US" sz="2600" dirty="0"/>
              <a:t> </a:t>
            </a:r>
            <a:r>
              <a:rPr lang="en-US" sz="2600" dirty="0" err="1"/>
              <a:t>kehidupan</a:t>
            </a:r>
            <a:r>
              <a:rPr lang="en-US" sz="2600" dirty="0"/>
              <a:t> yang </a:t>
            </a:r>
            <a:r>
              <a:rPr lang="en-US" sz="2600" dirty="0" err="1"/>
              <a:t>bersih</a:t>
            </a:r>
            <a:r>
              <a:rPr lang="en-US" sz="2600" dirty="0"/>
              <a:t> </a:t>
            </a:r>
            <a:r>
              <a:rPr lang="en-US" sz="2600" dirty="0" err="1"/>
              <a:t>dan</a:t>
            </a:r>
            <a:r>
              <a:rPr lang="en-US" sz="2600" dirty="0"/>
              <a:t> </a:t>
            </a:r>
            <a:r>
              <a:rPr lang="en-US" sz="2600" dirty="0" err="1" smtClean="0"/>
              <a:t>sehat</a:t>
            </a:r>
            <a:r>
              <a:rPr lang="en-US" sz="2600" dirty="0" smtClean="0"/>
              <a:t>.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600" dirty="0" err="1" smtClean="0"/>
              <a:t>Apa</a:t>
            </a:r>
            <a:r>
              <a:rPr lang="en-US" sz="2600" dirty="0" smtClean="0"/>
              <a:t> </a:t>
            </a:r>
            <a:r>
              <a:rPr lang="en-US" sz="2600" dirty="0" err="1" smtClean="0"/>
              <a:t>tujuan</a:t>
            </a:r>
            <a:r>
              <a:rPr lang="en-US" sz="2600" dirty="0" smtClean="0"/>
              <a:t> </a:t>
            </a:r>
            <a:r>
              <a:rPr lang="en-US" sz="2600" dirty="0" err="1" smtClean="0"/>
              <a:t>utama</a:t>
            </a:r>
            <a:r>
              <a:rPr lang="en-US" sz="2600" dirty="0" smtClean="0"/>
              <a:t> </a:t>
            </a:r>
            <a:r>
              <a:rPr lang="en-US" sz="2600" dirty="0" err="1" smtClean="0"/>
              <a:t>dari</a:t>
            </a:r>
            <a:r>
              <a:rPr lang="en-US" sz="2600" dirty="0" smtClean="0"/>
              <a:t> PHBS </a:t>
            </a:r>
            <a:r>
              <a:rPr lang="en-US" sz="2600" dirty="0" err="1" smtClean="0"/>
              <a:t>tingkat</a:t>
            </a:r>
            <a:r>
              <a:rPr lang="en-US" sz="2600" dirty="0" smtClean="0"/>
              <a:t> </a:t>
            </a:r>
            <a:r>
              <a:rPr lang="en-US" sz="2600" dirty="0" err="1" smtClean="0"/>
              <a:t>rumah</a:t>
            </a:r>
            <a:r>
              <a:rPr lang="en-US" sz="2600" dirty="0" smtClean="0"/>
              <a:t> </a:t>
            </a:r>
            <a:r>
              <a:rPr lang="en-US" sz="2600" dirty="0" err="1" smtClean="0"/>
              <a:t>tangga</a:t>
            </a:r>
            <a:r>
              <a:rPr lang="en-US" sz="2600" dirty="0" smtClean="0"/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err="1"/>
              <a:t>T</a:t>
            </a:r>
            <a:r>
              <a:rPr lang="en-US" sz="2600" dirty="0" err="1" smtClean="0"/>
              <a:t>ujuan</a:t>
            </a:r>
            <a:r>
              <a:rPr lang="en-US" sz="2600" dirty="0" smtClean="0"/>
              <a:t> </a:t>
            </a:r>
            <a:r>
              <a:rPr lang="en-US" sz="2600" dirty="0" err="1"/>
              <a:t>utama</a:t>
            </a:r>
            <a:r>
              <a:rPr lang="en-US" sz="2600" dirty="0"/>
              <a:t> </a:t>
            </a:r>
            <a:r>
              <a:rPr lang="en-US" sz="2600" dirty="0" err="1"/>
              <a:t>dari</a:t>
            </a:r>
            <a:r>
              <a:rPr lang="en-US" sz="2600" dirty="0"/>
              <a:t> </a:t>
            </a:r>
            <a:r>
              <a:rPr lang="en-US" sz="2600" dirty="0" err="1"/>
              <a:t>tatanan</a:t>
            </a:r>
            <a:r>
              <a:rPr lang="en-US" sz="2600" dirty="0"/>
              <a:t> PHBS di </a:t>
            </a:r>
            <a:r>
              <a:rPr lang="en-US" sz="2600" dirty="0" err="1"/>
              <a:t>tingkat</a:t>
            </a:r>
            <a:r>
              <a:rPr lang="en-US" sz="2600" dirty="0"/>
              <a:t> </a:t>
            </a:r>
            <a:r>
              <a:rPr lang="en-US" sz="2600" dirty="0" err="1"/>
              <a:t>rumah</a:t>
            </a:r>
            <a:r>
              <a:rPr lang="en-US" sz="2600" dirty="0"/>
              <a:t> </a:t>
            </a:r>
            <a:r>
              <a:rPr lang="en-US" sz="2600" dirty="0" err="1"/>
              <a:t>tangga</a:t>
            </a:r>
            <a:r>
              <a:rPr lang="en-US" sz="2600" dirty="0"/>
              <a:t> </a:t>
            </a:r>
            <a:r>
              <a:rPr lang="en-US" sz="2600" dirty="0" err="1"/>
              <a:t>adalah</a:t>
            </a:r>
            <a:r>
              <a:rPr lang="en-US" sz="2600" dirty="0"/>
              <a:t> </a:t>
            </a:r>
            <a:r>
              <a:rPr lang="en-US" sz="2600" dirty="0" err="1"/>
              <a:t>tercapainya</a:t>
            </a:r>
            <a:r>
              <a:rPr lang="en-US" sz="2600" dirty="0"/>
              <a:t> </a:t>
            </a:r>
            <a:r>
              <a:rPr lang="en-US" sz="2600" dirty="0" err="1"/>
              <a:t>rumah</a:t>
            </a:r>
            <a:r>
              <a:rPr lang="en-US" sz="2600" dirty="0"/>
              <a:t> </a:t>
            </a:r>
            <a:r>
              <a:rPr lang="en-US" sz="2600" dirty="0" err="1"/>
              <a:t>tangga</a:t>
            </a:r>
            <a:r>
              <a:rPr lang="en-US" sz="2600" dirty="0"/>
              <a:t> yang </a:t>
            </a:r>
            <a:r>
              <a:rPr lang="en-US" sz="2600" dirty="0" err="1"/>
              <a:t>sehat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16011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42667"/>
            <a:ext cx="10364451" cy="9289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Bahaya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dirty="0" err="1" smtClean="0"/>
              <a:t>emakaian</a:t>
            </a:r>
            <a:r>
              <a:rPr lang="en-US" dirty="0" smtClean="0"/>
              <a:t> Gadget </a:t>
            </a:r>
            <a:r>
              <a:rPr lang="en-US" dirty="0" err="1"/>
              <a:t>T</a:t>
            </a:r>
            <a:r>
              <a:rPr lang="en-US" dirty="0" err="1" smtClean="0"/>
              <a:t>erlalu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ering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339" y="1129872"/>
            <a:ext cx="56446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 err="1" smtClean="0"/>
              <a:t>Merusak</a:t>
            </a:r>
            <a:r>
              <a:rPr lang="en-US" sz="2400" b="1" dirty="0" smtClean="0"/>
              <a:t> </a:t>
            </a:r>
            <a:r>
              <a:rPr lang="en-US" sz="2400" b="1" dirty="0"/>
              <a:t>Mata</a:t>
            </a:r>
          </a:p>
          <a:p>
            <a:pPr fontAlgn="base"/>
            <a:r>
              <a:rPr lang="en-US" sz="2000" dirty="0" smtClean="0"/>
              <a:t>Mata </a:t>
            </a:r>
            <a:r>
              <a:rPr lang="en-US" sz="2000" dirty="0" err="1" smtClean="0"/>
              <a:t>terasa</a:t>
            </a:r>
            <a:r>
              <a:rPr lang="en-US" sz="2000" dirty="0" smtClean="0"/>
              <a:t> </a:t>
            </a:r>
            <a:r>
              <a:rPr lang="en-US" sz="2000" dirty="0" err="1"/>
              <a:t>perih</a:t>
            </a:r>
            <a:r>
              <a:rPr lang="en-US" sz="2000" dirty="0"/>
              <a:t>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menatap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 smtClean="0"/>
              <a:t>ponsel</a:t>
            </a:r>
            <a:r>
              <a:rPr lang="en-US" sz="2000" dirty="0" smtClean="0"/>
              <a:t> </a:t>
            </a:r>
            <a:r>
              <a:rPr lang="en-US" sz="2000" dirty="0" err="1" smtClean="0"/>
              <a:t>karena</a:t>
            </a:r>
            <a:r>
              <a:rPr lang="en-US" sz="2000" dirty="0" smtClean="0"/>
              <a:t> </a:t>
            </a:r>
            <a:r>
              <a:rPr lang="en-US" sz="2000" dirty="0" err="1" smtClean="0"/>
              <a:t>terlalu</a:t>
            </a:r>
            <a:r>
              <a:rPr lang="en-US" sz="2000" dirty="0" smtClean="0"/>
              <a:t> </a:t>
            </a:r>
            <a:r>
              <a:rPr lang="en-US" sz="2000" dirty="0" err="1" smtClean="0"/>
              <a:t>fokus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benda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lama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mata</a:t>
            </a:r>
            <a:r>
              <a:rPr lang="en-US" sz="2000" dirty="0"/>
              <a:t> </a:t>
            </a:r>
            <a:r>
              <a:rPr lang="en-US" sz="2000" dirty="0" err="1"/>
              <a:t>kering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mengakibatkan</a:t>
            </a:r>
            <a:r>
              <a:rPr lang="en-US" sz="2000" dirty="0"/>
              <a:t> </a:t>
            </a:r>
            <a:r>
              <a:rPr lang="en-US" sz="2000" dirty="0" err="1"/>
              <a:t>peradangan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infeksi</a:t>
            </a:r>
            <a:r>
              <a:rPr lang="en-US" sz="2000" dirty="0"/>
              <a:t>.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parahnya</a:t>
            </a:r>
            <a:r>
              <a:rPr lang="en-US" sz="2000" dirty="0"/>
              <a:t> </a:t>
            </a:r>
            <a:r>
              <a:rPr lang="en-US" sz="2000" dirty="0" err="1"/>
              <a:t>lagi</a:t>
            </a:r>
            <a:r>
              <a:rPr lang="en-US" sz="2000" dirty="0"/>
              <a:t>, </a:t>
            </a:r>
            <a:r>
              <a:rPr lang="en-US" sz="2000" dirty="0" err="1"/>
              <a:t>ponsel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mempengaruhi</a:t>
            </a:r>
            <a:r>
              <a:rPr lang="en-US" sz="2000" dirty="0"/>
              <a:t> </a:t>
            </a:r>
            <a:r>
              <a:rPr lang="en-US" sz="2000" dirty="0" err="1"/>
              <a:t>penglihatan</a:t>
            </a:r>
            <a:r>
              <a:rPr lang="en-US" sz="2000" dirty="0"/>
              <a:t> </a:t>
            </a:r>
            <a:r>
              <a:rPr lang="en-US" sz="2000" dirty="0" err="1"/>
              <a:t>penggunanya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yang </a:t>
            </a:r>
            <a:r>
              <a:rPr lang="en-US" sz="2000" dirty="0" err="1"/>
              <a:t>panjang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4811" y="1371600"/>
            <a:ext cx="4173415" cy="2304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91200" y="4496661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b="1" dirty="0" err="1" smtClean="0"/>
              <a:t>Kanker</a:t>
            </a:r>
            <a:endParaRPr lang="en-US" sz="2400" b="1" dirty="0" smtClean="0"/>
          </a:p>
          <a:p>
            <a:pPr fontAlgn="base"/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dikeluarkan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gadget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tumbuhnya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leukemia, </a:t>
            </a:r>
            <a:r>
              <a:rPr lang="en-US" dirty="0" err="1"/>
              <a:t>kulit</a:t>
            </a:r>
            <a:r>
              <a:rPr lang="en-US" dirty="0"/>
              <a:t>, </a:t>
            </a:r>
            <a:r>
              <a:rPr lang="en-US" dirty="0" err="1"/>
              <a:t>tiroid</a:t>
            </a:r>
            <a:r>
              <a:rPr lang="en-US" dirty="0"/>
              <a:t>, </a:t>
            </a:r>
            <a:r>
              <a:rPr lang="en-US" dirty="0" err="1"/>
              <a:t>payudara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perut</a:t>
            </a:r>
            <a:r>
              <a:rPr lang="en-US" dirty="0"/>
              <a:t>.</a:t>
            </a:r>
          </a:p>
          <a:p>
            <a:pPr fontAlgn="base"/>
            <a:r>
              <a:rPr lang="en-US" dirty="0">
                <a:latin typeface="inherit" charset="0"/>
              </a:rPr>
              <a:t/>
            </a:r>
            <a:br>
              <a:rPr lang="en-US" dirty="0">
                <a:latin typeface="inherit" charset="0"/>
              </a:rPr>
            </a:br>
            <a:endParaRPr lang="en-US" dirty="0">
              <a:effectLst/>
              <a:latin typeface="inheri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7374" y="3693325"/>
            <a:ext cx="3005015" cy="3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536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369" y="313943"/>
            <a:ext cx="763172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err="1" smtClean="0"/>
              <a:t>Obesitas</a:t>
            </a:r>
            <a:endParaRPr lang="en-US" sz="2400" b="1" dirty="0"/>
          </a:p>
          <a:p>
            <a:pPr fontAlgn="base"/>
            <a:r>
              <a:rPr lang="en-US" sz="2100" dirty="0" err="1"/>
              <a:t>Menggunakan</a:t>
            </a:r>
            <a:r>
              <a:rPr lang="en-US" sz="2100" dirty="0"/>
              <a:t> gadget </a:t>
            </a:r>
            <a:r>
              <a:rPr lang="en-US" sz="2100" dirty="0" err="1"/>
              <a:t>dalam</a:t>
            </a:r>
            <a:r>
              <a:rPr lang="en-US" sz="2100" dirty="0"/>
              <a:t> </a:t>
            </a:r>
            <a:r>
              <a:rPr lang="en-US" sz="2100" dirty="0" err="1"/>
              <a:t>waktu</a:t>
            </a:r>
            <a:r>
              <a:rPr lang="en-US" sz="2100" dirty="0"/>
              <a:t> yang </a:t>
            </a:r>
            <a:r>
              <a:rPr lang="en-US" sz="2100" dirty="0" err="1"/>
              <a:t>cukup</a:t>
            </a:r>
            <a:r>
              <a:rPr lang="en-US" sz="2100" dirty="0"/>
              <a:t> lama </a:t>
            </a:r>
            <a:r>
              <a:rPr lang="en-US" sz="2100" dirty="0" err="1"/>
              <a:t>secara</a:t>
            </a:r>
            <a:r>
              <a:rPr lang="en-US" sz="2100" dirty="0"/>
              <a:t> </a:t>
            </a:r>
            <a:r>
              <a:rPr lang="en-US" sz="2100" dirty="0" err="1"/>
              <a:t>berturut-turut</a:t>
            </a:r>
            <a:r>
              <a:rPr lang="en-US" sz="2100" dirty="0"/>
              <a:t> </a:t>
            </a:r>
            <a:r>
              <a:rPr lang="en-US" sz="2100" dirty="0" err="1" smtClean="0"/>
              <a:t>biasanya</a:t>
            </a:r>
            <a:r>
              <a:rPr lang="en-US" sz="2100" dirty="0" smtClean="0"/>
              <a:t> </a:t>
            </a:r>
            <a:r>
              <a:rPr lang="en-US" sz="2100" dirty="0" err="1"/>
              <a:t>menimbulkan</a:t>
            </a:r>
            <a:r>
              <a:rPr lang="en-US" sz="2100" dirty="0"/>
              <a:t> </a:t>
            </a:r>
            <a:r>
              <a:rPr lang="en-US" sz="2100" dirty="0" err="1"/>
              <a:t>kebosanan</a:t>
            </a:r>
            <a:r>
              <a:rPr lang="en-US" sz="2100" dirty="0"/>
              <a:t>, </a:t>
            </a:r>
            <a:r>
              <a:rPr lang="en-US" sz="2100" dirty="0" err="1"/>
              <a:t>dan</a:t>
            </a:r>
            <a:r>
              <a:rPr lang="en-US" sz="2100" dirty="0"/>
              <a:t> </a:t>
            </a:r>
            <a:r>
              <a:rPr lang="en-US" sz="2100" dirty="0" err="1"/>
              <a:t>kebanyakan</a:t>
            </a:r>
            <a:r>
              <a:rPr lang="en-US" sz="2100" dirty="0"/>
              <a:t> </a:t>
            </a:r>
            <a:r>
              <a:rPr lang="en-US" sz="2100" dirty="0" err="1"/>
              <a:t>cara</a:t>
            </a:r>
            <a:r>
              <a:rPr lang="en-US" sz="2100" dirty="0"/>
              <a:t> yang </a:t>
            </a:r>
            <a:r>
              <a:rPr lang="en-US" sz="2100" dirty="0" err="1"/>
              <a:t>digunakan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mengusir</a:t>
            </a:r>
            <a:r>
              <a:rPr lang="en-US" sz="2100" dirty="0"/>
              <a:t> </a:t>
            </a:r>
            <a:r>
              <a:rPr lang="en-US" sz="2100" dirty="0" err="1"/>
              <a:t>kebosanan</a:t>
            </a:r>
            <a:r>
              <a:rPr lang="en-US" sz="2100" dirty="0"/>
              <a:t> </a:t>
            </a:r>
            <a:r>
              <a:rPr lang="en-US" sz="2100" dirty="0" err="1"/>
              <a:t>tersebut</a:t>
            </a:r>
            <a:r>
              <a:rPr lang="en-US" sz="2100" dirty="0"/>
              <a:t> </a:t>
            </a:r>
            <a:r>
              <a:rPr lang="en-US" sz="2100" dirty="0" err="1"/>
              <a:t>adalah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</a:t>
            </a:r>
            <a:r>
              <a:rPr lang="en-US" sz="2100" dirty="0" err="1"/>
              <a:t>camilan</a:t>
            </a:r>
            <a:r>
              <a:rPr lang="en-US" sz="2100" dirty="0"/>
              <a:t>. </a:t>
            </a:r>
            <a:r>
              <a:rPr lang="en-US" sz="2100" dirty="0" err="1"/>
              <a:t>Wajar</a:t>
            </a:r>
            <a:r>
              <a:rPr lang="en-US" sz="2100" dirty="0"/>
              <a:t> </a:t>
            </a:r>
            <a:r>
              <a:rPr lang="en-US" sz="2100" dirty="0" err="1"/>
              <a:t>saja</a:t>
            </a:r>
            <a:r>
              <a:rPr lang="en-US" sz="2100" dirty="0"/>
              <a:t> </a:t>
            </a:r>
            <a:r>
              <a:rPr lang="en-US" sz="2100" dirty="0" err="1"/>
              <a:t>jika</a:t>
            </a:r>
            <a:r>
              <a:rPr lang="en-US" sz="2100" dirty="0"/>
              <a:t> </a:t>
            </a:r>
            <a:r>
              <a:rPr lang="en-US" sz="2100" dirty="0" err="1"/>
              <a:t>peningkatan</a:t>
            </a:r>
            <a:r>
              <a:rPr lang="en-US" sz="2100" dirty="0"/>
              <a:t> </a:t>
            </a:r>
            <a:r>
              <a:rPr lang="en-US" sz="2100" dirty="0" err="1"/>
              <a:t>berat</a:t>
            </a:r>
            <a:r>
              <a:rPr lang="en-US" sz="2100" dirty="0"/>
              <a:t> </a:t>
            </a:r>
            <a:r>
              <a:rPr lang="en-US" sz="2100" dirty="0" err="1"/>
              <a:t>badan</a:t>
            </a:r>
            <a:r>
              <a:rPr lang="en-US" sz="2100" dirty="0"/>
              <a:t> </a:t>
            </a:r>
            <a:r>
              <a:rPr lang="en-US" sz="2100" dirty="0" err="1"/>
              <a:t>terjadi</a:t>
            </a:r>
            <a:r>
              <a:rPr lang="en-US" sz="2100" dirty="0"/>
              <a:t> </a:t>
            </a:r>
            <a:r>
              <a:rPr lang="en-US" sz="2100" dirty="0" err="1"/>
              <a:t>karena</a:t>
            </a:r>
            <a:r>
              <a:rPr lang="en-US" sz="2100" dirty="0"/>
              <a:t> </a:t>
            </a:r>
            <a:r>
              <a:rPr lang="en-US" sz="2100" dirty="0" err="1"/>
              <a:t>kegiatan</a:t>
            </a:r>
            <a:r>
              <a:rPr lang="en-US" sz="2100" dirty="0"/>
              <a:t> </a:t>
            </a:r>
            <a:r>
              <a:rPr lang="en-US" sz="2100" dirty="0" err="1"/>
              <a:t>ini</a:t>
            </a:r>
            <a:r>
              <a:rPr lang="en-US" sz="2100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57139" y="205722"/>
            <a:ext cx="2546839" cy="3202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2369" y="2536484"/>
            <a:ext cx="842303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Cambria" charset="0"/>
              </a:rPr>
              <a:t>Pemakaian</a:t>
            </a:r>
            <a:r>
              <a:rPr lang="en-US" sz="2400" b="1" dirty="0" smtClean="0">
                <a:latin typeface="Cambria" charset="0"/>
              </a:rPr>
              <a:t> headset </a:t>
            </a:r>
            <a:r>
              <a:rPr lang="en-US" sz="2400" b="1" dirty="0" err="1">
                <a:latin typeface="Cambria" charset="0"/>
              </a:rPr>
              <a:t>dan</a:t>
            </a:r>
            <a:r>
              <a:rPr lang="en-US" sz="2400" b="1" dirty="0">
                <a:latin typeface="Cambria" charset="0"/>
              </a:rPr>
              <a:t> headphone </a:t>
            </a:r>
            <a:r>
              <a:rPr lang="en-US" sz="2400" b="1" dirty="0" err="1">
                <a:latin typeface="Cambria" charset="0"/>
              </a:rPr>
              <a:t>terlalu</a:t>
            </a:r>
            <a:r>
              <a:rPr lang="en-US" sz="2400" b="1" dirty="0">
                <a:latin typeface="Cambria" charset="0"/>
              </a:rPr>
              <a:t> </a:t>
            </a:r>
            <a:r>
              <a:rPr lang="en-US" sz="2400" b="1" dirty="0" err="1">
                <a:latin typeface="Cambria" charset="0"/>
              </a:rPr>
              <a:t>sering</a:t>
            </a:r>
            <a:r>
              <a:rPr lang="en-US" sz="2400" b="1" dirty="0">
                <a:latin typeface="Cambria" charset="0"/>
              </a:rPr>
              <a:t> </a:t>
            </a:r>
            <a:r>
              <a:rPr lang="en-US" sz="2400" b="1" dirty="0" err="1">
                <a:latin typeface="Cambria" charset="0"/>
              </a:rPr>
              <a:t>dengan</a:t>
            </a:r>
            <a:r>
              <a:rPr lang="en-US" sz="2400" b="1" dirty="0">
                <a:latin typeface="Cambria" charset="0"/>
              </a:rPr>
              <a:t> </a:t>
            </a:r>
            <a:r>
              <a:rPr lang="en-US" sz="2400" b="1" dirty="0" err="1">
                <a:latin typeface="Cambria" charset="0"/>
              </a:rPr>
              <a:t>suara</a:t>
            </a:r>
            <a:r>
              <a:rPr lang="en-US" sz="2400" b="1" dirty="0">
                <a:latin typeface="Cambria" charset="0"/>
              </a:rPr>
              <a:t> yang </a:t>
            </a:r>
            <a:r>
              <a:rPr lang="en-US" sz="2400" b="1" dirty="0" err="1">
                <a:latin typeface="Cambria" charset="0"/>
              </a:rPr>
              <a:t>keras</a:t>
            </a:r>
            <a:r>
              <a:rPr lang="en-US" sz="2400" b="1" dirty="0">
                <a:latin typeface="Cambria" charset="0"/>
              </a:rPr>
              <a:t> </a:t>
            </a:r>
            <a:r>
              <a:rPr lang="en-US" sz="2400" b="1" dirty="0" err="1" smtClean="0">
                <a:latin typeface="Cambria" charset="0"/>
              </a:rPr>
              <a:t>menyebabkan</a:t>
            </a:r>
            <a:r>
              <a:rPr lang="en-US" sz="2400" b="1" dirty="0" smtClean="0">
                <a:latin typeface="Cambria" charset="0"/>
              </a:rPr>
              <a:t> </a:t>
            </a:r>
            <a:r>
              <a:rPr lang="en-US" sz="2400" b="1" dirty="0" err="1" smtClean="0">
                <a:latin typeface="Cambria" charset="0"/>
              </a:rPr>
              <a:t>kerusakan</a:t>
            </a:r>
            <a:r>
              <a:rPr lang="en-US" sz="2400" b="1" dirty="0" smtClean="0">
                <a:latin typeface="Cambria" charset="0"/>
              </a:rPr>
              <a:t> </a:t>
            </a:r>
            <a:r>
              <a:rPr lang="en-US" sz="2400" b="1" dirty="0" err="1" smtClean="0">
                <a:latin typeface="Cambria" charset="0"/>
              </a:rPr>
              <a:t>telinga</a:t>
            </a:r>
            <a:endParaRPr lang="en-US" sz="2400" b="1" dirty="0" smtClean="0">
              <a:latin typeface="Cambria" charset="0"/>
            </a:endParaRPr>
          </a:p>
          <a:p>
            <a:r>
              <a:rPr lang="en-US" sz="2000" b="1" dirty="0" err="1"/>
              <a:t>Kerusakan</a:t>
            </a:r>
            <a:r>
              <a:rPr lang="en-US" sz="2000" b="1" dirty="0"/>
              <a:t> </a:t>
            </a:r>
            <a:r>
              <a:rPr lang="en-US" sz="2000" b="1" dirty="0" err="1"/>
              <a:t>Telinga</a:t>
            </a:r>
            <a:r>
              <a:rPr lang="en-US" sz="2000" b="1" dirty="0"/>
              <a:t> </a:t>
            </a:r>
            <a:r>
              <a:rPr lang="en-US" sz="2000" b="1" dirty="0" err="1"/>
              <a:t>Permanen</a:t>
            </a:r>
            <a:r>
              <a:rPr lang="en-US" sz="2000" b="1" dirty="0"/>
              <a:t>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Hal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telinga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kuat</a:t>
            </a:r>
            <a:r>
              <a:rPr lang="en-US" sz="2000" dirty="0"/>
              <a:t> </a:t>
            </a:r>
            <a:r>
              <a:rPr lang="en-US" sz="2000" dirty="0" err="1"/>
              <a:t>lagi</a:t>
            </a:r>
            <a:r>
              <a:rPr lang="en-US" sz="2000" dirty="0"/>
              <a:t> </a:t>
            </a:r>
            <a:r>
              <a:rPr lang="en-US" sz="2000" dirty="0" err="1"/>
              <a:t>menanggung</a:t>
            </a:r>
            <a:r>
              <a:rPr lang="en-US" sz="2000" dirty="0"/>
              <a:t> </a:t>
            </a:r>
            <a:r>
              <a:rPr lang="en-US" sz="2000" dirty="0" err="1"/>
              <a:t>beban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earphone yang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lubang</a:t>
            </a:r>
            <a:r>
              <a:rPr lang="en-US" sz="2000" dirty="0"/>
              <a:t> </a:t>
            </a:r>
            <a:r>
              <a:rPr lang="en-US" sz="2000" dirty="0" err="1"/>
              <a:t>telinga</a:t>
            </a:r>
            <a:r>
              <a:rPr lang="en-US" sz="2000" dirty="0"/>
              <a:t>, </a:t>
            </a:r>
            <a:r>
              <a:rPr lang="en-US" sz="2000" dirty="0" err="1"/>
              <a:t>biasanya</a:t>
            </a:r>
            <a:r>
              <a:rPr lang="en-US" sz="2000" dirty="0"/>
              <a:t>, </a:t>
            </a:r>
            <a:r>
              <a:rPr lang="en-US" sz="2000" dirty="0" err="1"/>
              <a:t>hal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berusia</a:t>
            </a:r>
            <a:r>
              <a:rPr lang="en-US" sz="2000" dirty="0"/>
              <a:t> </a:t>
            </a:r>
            <a:r>
              <a:rPr lang="en-US" sz="2000" dirty="0" err="1"/>
              <a:t>muda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remaja</a:t>
            </a:r>
            <a:r>
              <a:rPr lang="en-US" sz="2000" dirty="0"/>
              <a:t>. </a:t>
            </a:r>
          </a:p>
          <a:p>
            <a:r>
              <a:rPr lang="en-US" sz="2000" b="1" dirty="0" err="1"/>
              <a:t>Kehilangan</a:t>
            </a:r>
            <a:r>
              <a:rPr lang="en-US" sz="2000" b="1" dirty="0"/>
              <a:t> </a:t>
            </a:r>
            <a:r>
              <a:rPr lang="en-US" sz="2000" b="1" dirty="0" err="1"/>
              <a:t>pendengaran</a:t>
            </a:r>
            <a:r>
              <a:rPr lang="en-US" sz="2000" b="1" dirty="0"/>
              <a:t>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, </a:t>
            </a:r>
            <a:r>
              <a:rPr lang="en-US" sz="2000" dirty="0" err="1"/>
              <a:t>efek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earphone </a:t>
            </a:r>
            <a:r>
              <a:rPr lang="en-US" sz="2000" dirty="0" err="1"/>
              <a:t>atau</a:t>
            </a:r>
            <a:r>
              <a:rPr lang="en-US" sz="2000" dirty="0"/>
              <a:t> headset yang </a:t>
            </a:r>
            <a:r>
              <a:rPr lang="en-US" sz="2000" dirty="0" err="1"/>
              <a:t>berlebih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Kerusakan</a:t>
            </a:r>
            <a:r>
              <a:rPr lang="en-US" sz="2000" dirty="0" smtClean="0"/>
              <a:t> </a:t>
            </a:r>
            <a:r>
              <a:rPr lang="en-US" sz="2000" dirty="0" err="1"/>
              <a:t>akibat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headset </a:t>
            </a:r>
            <a:r>
              <a:rPr lang="en-US" sz="2000" dirty="0" err="1"/>
              <a:t>berlebihan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perlahan</a:t>
            </a:r>
            <a:r>
              <a:rPr lang="en-US" sz="2000" dirty="0"/>
              <a:t>,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efek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mulai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di </a:t>
            </a:r>
            <a:r>
              <a:rPr lang="en-US" sz="2000" dirty="0" err="1"/>
              <a:t>usia</a:t>
            </a:r>
            <a:r>
              <a:rPr lang="en-US" sz="2000" dirty="0"/>
              <a:t> 20-an.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 </a:t>
            </a:r>
            <a:endParaRPr lang="en-US" sz="2000" dirty="0"/>
          </a:p>
          <a:p>
            <a:endParaRPr lang="en-US" dirty="0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98708" y="4070137"/>
            <a:ext cx="2459892" cy="24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71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3848" y="870298"/>
            <a:ext cx="2162074" cy="2076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068" y="161571"/>
            <a:ext cx="10364451" cy="1596177"/>
          </a:xfrm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/>
              <a:t>M</a:t>
            </a:r>
            <a:r>
              <a:rPr lang="en-US" dirty="0" err="1" smtClean="0"/>
              <a:t>encegah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ecanduan</a:t>
            </a:r>
            <a:r>
              <a:rPr lang="en-US" dirty="0" smtClean="0"/>
              <a:t> Gadget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45220" y="107765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Memperbanyak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sosialisai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dengan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teman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dan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orang-orang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terdekat</a:t>
            </a:r>
            <a:endParaRPr lang="en-US" sz="2400" b="0" i="0" u="none" strike="noStrike" dirty="0">
              <a:solidFill>
                <a:srgbClr val="333333"/>
              </a:solidFill>
              <a:effectLst/>
              <a:latin typeface="Roboto Slab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45220" y="3928752"/>
            <a:ext cx="49607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333333"/>
                </a:solidFill>
                <a:latin typeface="Roboto Slab" charset="0"/>
              </a:rPr>
              <a:t>Memberikan</a:t>
            </a:r>
            <a:r>
              <a:rPr lang="en-US" sz="2400" dirty="0" smtClean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Roboto Slab" charset="0"/>
              </a:rPr>
              <a:t>batasan</a:t>
            </a:r>
            <a:r>
              <a:rPr lang="en-US" sz="2400" dirty="0" smtClean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Roboto Slab" charset="0"/>
              </a:rPr>
              <a:t>waktu</a:t>
            </a:r>
            <a:r>
              <a:rPr lang="en-US" sz="2400" dirty="0" smtClean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Roboto Slab" charset="0"/>
              </a:rPr>
              <a:t>untuk</a:t>
            </a:r>
            <a:r>
              <a:rPr lang="en-US" sz="2400" dirty="0" smtClean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Roboto Slab" charset="0"/>
              </a:rPr>
              <a:t>menggunakan</a:t>
            </a:r>
            <a:r>
              <a:rPr lang="en-US" sz="2400" dirty="0" smtClean="0">
                <a:solidFill>
                  <a:srgbClr val="333333"/>
                </a:solidFill>
                <a:latin typeface="Roboto Slab" charset="0"/>
              </a:rPr>
              <a:t> gadget</a:t>
            </a:r>
            <a:endParaRPr lang="en-US" sz="2400" b="0" i="0" u="none" strike="noStrike" dirty="0">
              <a:solidFill>
                <a:srgbClr val="333333"/>
              </a:solidFill>
              <a:effectLst/>
              <a:latin typeface="Roboto Sla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13722" y="2732691"/>
            <a:ext cx="4942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Mengetahui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dampak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dari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Roboto Slab" charset="0"/>
              </a:rPr>
              <a:t>kecanduan</a:t>
            </a:r>
            <a:r>
              <a:rPr lang="en-US" sz="2400" dirty="0">
                <a:solidFill>
                  <a:srgbClr val="333333"/>
                </a:solidFill>
                <a:latin typeface="Roboto Slab" charset="0"/>
              </a:rPr>
              <a:t> gadget</a:t>
            </a:r>
            <a:endParaRPr lang="en-US" sz="2400" b="0" i="0" u="none" strike="noStrike" dirty="0">
              <a:solidFill>
                <a:srgbClr val="333333"/>
              </a:solidFill>
              <a:effectLst/>
              <a:latin typeface="Roboto Slab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3578" y="5655673"/>
            <a:ext cx="5080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464646"/>
                </a:solidFill>
                <a:latin typeface="Roboto" charset="0"/>
              </a:rPr>
              <a:t>Lakukan</a:t>
            </a:r>
            <a:r>
              <a:rPr lang="en-US" sz="2400" dirty="0">
                <a:solidFill>
                  <a:srgbClr val="464646"/>
                </a:solidFill>
                <a:latin typeface="Roboto" charset="0"/>
              </a:rPr>
              <a:t> </a:t>
            </a:r>
            <a:r>
              <a:rPr lang="en-US" sz="2400" dirty="0" err="1" smtClean="0">
                <a:solidFill>
                  <a:srgbClr val="464646"/>
                </a:solidFill>
                <a:latin typeface="Roboto" charset="0"/>
              </a:rPr>
              <a:t>kegiatan</a:t>
            </a:r>
            <a:r>
              <a:rPr lang="en-US" sz="2400" dirty="0" smtClean="0">
                <a:solidFill>
                  <a:srgbClr val="464646"/>
                </a:solidFill>
                <a:latin typeface="Roboto" charset="0"/>
              </a:rPr>
              <a:t> </a:t>
            </a:r>
            <a:r>
              <a:rPr lang="en-US" sz="2400" dirty="0">
                <a:solidFill>
                  <a:srgbClr val="464646"/>
                </a:solidFill>
                <a:latin typeface="Roboto" charset="0"/>
              </a:rPr>
              <a:t>yang </a:t>
            </a:r>
            <a:r>
              <a:rPr lang="en-US" sz="2400" dirty="0" err="1" smtClean="0">
                <a:solidFill>
                  <a:srgbClr val="464646"/>
                </a:solidFill>
                <a:latin typeface="Roboto" charset="0"/>
              </a:rPr>
              <a:t>menyenangkan</a:t>
            </a:r>
            <a:endParaRPr lang="en-US" sz="2400" i="0" u="none" strike="noStrike" dirty="0">
              <a:solidFill>
                <a:srgbClr val="464646"/>
              </a:solidFill>
              <a:effectLst/>
              <a:latin typeface="Robo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6785" y="2066382"/>
            <a:ext cx="2610339" cy="1957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7561" y="3268821"/>
            <a:ext cx="2150861" cy="2150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2031" y="4857199"/>
            <a:ext cx="1933059" cy="19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59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33" y="4522561"/>
            <a:ext cx="10364451" cy="1596177"/>
          </a:xfrm>
        </p:spPr>
        <p:txBody>
          <a:bodyPr>
            <a:normAutofit/>
          </a:bodyPr>
          <a:lstStyle/>
          <a:p>
            <a:r>
              <a:rPr lang="en-US" sz="8000" dirty="0" smtClean="0"/>
              <a:t>POLUSI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51" y="387065"/>
            <a:ext cx="6277708" cy="3531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0335" y="387065"/>
            <a:ext cx="3739663" cy="3191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0336" y="3918276"/>
            <a:ext cx="3739663" cy="28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44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7AFF2E-DB6A-C74E-B7EE-32ADAF04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POLUSI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160585" y="1997839"/>
            <a:ext cx="101176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b="1" dirty="0" err="1" smtClean="0"/>
              <a:t>Apa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itu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polusi</a:t>
            </a:r>
            <a:r>
              <a:rPr lang="en-US" sz="2400" b="1" dirty="0" smtClean="0"/>
              <a:t>?</a:t>
            </a:r>
          </a:p>
          <a:p>
            <a:r>
              <a:rPr lang="en-US" sz="2400" dirty="0" err="1" smtClean="0"/>
              <a:t>perubahan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kurang</a:t>
            </a:r>
            <a:r>
              <a:rPr lang="en-US" sz="2400" dirty="0"/>
              <a:t> </a:t>
            </a:r>
            <a:r>
              <a:rPr lang="en-US" sz="2400" dirty="0" err="1"/>
              <a:t>menguntungkan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yang </a:t>
            </a:r>
            <a:r>
              <a:rPr lang="en-US" sz="2400" dirty="0" err="1"/>
              <a:t>disebabkan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aktivitas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keseluruhan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sebagian</a:t>
            </a:r>
            <a:r>
              <a:rPr lang="en-US" sz="2400" dirty="0"/>
              <a:t>,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/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,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susunan</a:t>
            </a:r>
            <a:r>
              <a:rPr lang="en-US" sz="2400" dirty="0"/>
              <a:t> </a:t>
            </a:r>
            <a:r>
              <a:rPr lang="en-US" sz="2400" dirty="0" err="1"/>
              <a:t>kimia-fisika</a:t>
            </a:r>
            <a:r>
              <a:rPr lang="en-US" sz="2400" dirty="0"/>
              <a:t>,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radiasi</a:t>
            </a:r>
            <a:r>
              <a:rPr lang="en-US" sz="2400" dirty="0"/>
              <a:t>, </a:t>
            </a:r>
            <a:r>
              <a:rPr lang="en-US" sz="2400" dirty="0" err="1"/>
              <a:t>pola</a:t>
            </a:r>
            <a:r>
              <a:rPr lang="en-US" sz="2400" dirty="0"/>
              <a:t> </a:t>
            </a:r>
            <a:r>
              <a:rPr lang="en-US" sz="2400" dirty="0" err="1"/>
              <a:t>energi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limbah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organisme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Polusi</a:t>
            </a:r>
            <a:r>
              <a:rPr lang="en-US" sz="2400" dirty="0" smtClean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mengakibatkan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unsur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, </a:t>
            </a:r>
            <a:r>
              <a:rPr lang="en-US" sz="2400" dirty="0" err="1"/>
              <a:t>panas</a:t>
            </a:r>
            <a:r>
              <a:rPr lang="en-US" sz="2400" dirty="0"/>
              <a:t>, </a:t>
            </a:r>
            <a:r>
              <a:rPr lang="en-US" sz="2400" dirty="0" err="1"/>
              <a:t>biologis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kimiawi</a:t>
            </a:r>
            <a:r>
              <a:rPr lang="en-US" sz="2400" dirty="0"/>
              <a:t>,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menimbulkan</a:t>
            </a:r>
            <a:r>
              <a:rPr lang="en-US" sz="2400" dirty="0"/>
              <a:t> </a:t>
            </a:r>
            <a:r>
              <a:rPr lang="en-US" sz="2400" dirty="0" err="1"/>
              <a:t>bahaya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potensial</a:t>
            </a:r>
            <a:r>
              <a:rPr lang="en-US" sz="2400" dirty="0"/>
              <a:t> </a:t>
            </a:r>
            <a:r>
              <a:rPr lang="en-US" sz="2400" dirty="0" err="1"/>
              <a:t>bahaya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, </a:t>
            </a:r>
            <a:r>
              <a:rPr lang="en-US" sz="2400" dirty="0" err="1"/>
              <a:t>keselamatan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kenyamanan</a:t>
            </a:r>
            <a:r>
              <a:rPr lang="en-US" sz="2400" dirty="0"/>
              <a:t> </a:t>
            </a:r>
            <a:r>
              <a:rPr lang="en-US" sz="2400" dirty="0" err="1"/>
              <a:t>makhluk</a:t>
            </a:r>
            <a:r>
              <a:rPr lang="en-US" sz="2400" dirty="0"/>
              <a:t> </a:t>
            </a:r>
            <a:r>
              <a:rPr lang="en-US" sz="2400" dirty="0" err="1"/>
              <a:t>hidup</a:t>
            </a:r>
            <a:r>
              <a:rPr lang="en-US" sz="2400" dirty="0"/>
              <a:t>. </a:t>
            </a:r>
            <a:r>
              <a:rPr lang="en-US" sz="2400" b="1" dirty="0" err="1"/>
              <a:t>Bahan</a:t>
            </a:r>
            <a:r>
              <a:rPr lang="en-US" sz="2400" b="1" dirty="0"/>
              <a:t> yang </a:t>
            </a:r>
            <a:r>
              <a:rPr lang="en-US" sz="2400" b="1" dirty="0" err="1"/>
              <a:t>menyebabkan</a:t>
            </a:r>
            <a:r>
              <a:rPr lang="en-US" sz="2400" b="1" dirty="0"/>
              <a:t> </a:t>
            </a:r>
            <a:r>
              <a:rPr lang="en-US" sz="2400" b="1" dirty="0" err="1"/>
              <a:t>polusi</a:t>
            </a:r>
            <a:r>
              <a:rPr lang="en-US" sz="2400" dirty="0"/>
              <a:t> </a:t>
            </a:r>
            <a:r>
              <a:rPr lang="en-US" sz="2400" dirty="0" err="1"/>
              <a:t>disebut</a:t>
            </a:r>
            <a:r>
              <a:rPr lang="en-US" sz="2400" dirty="0"/>
              <a:t> </a:t>
            </a:r>
            <a:r>
              <a:rPr lang="en-US" sz="2400" b="1" dirty="0" err="1"/>
              <a:t>polutan</a:t>
            </a:r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664846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69" y="618513"/>
            <a:ext cx="10364451" cy="1244485"/>
          </a:xfrm>
        </p:spPr>
        <p:txBody>
          <a:bodyPr/>
          <a:lstStyle/>
          <a:p>
            <a:r>
              <a:rPr lang="en-US" dirty="0" err="1" smtClean="0"/>
              <a:t>Macam-Macam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olusi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8846" y="2074015"/>
            <a:ext cx="96363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err="1"/>
              <a:t>Polusi</a:t>
            </a:r>
            <a:r>
              <a:rPr lang="en-US" sz="2400" b="1" dirty="0"/>
              <a:t> </a:t>
            </a:r>
            <a:r>
              <a:rPr lang="en-US" sz="2400" b="1" dirty="0" err="1"/>
              <a:t>Udara</a:t>
            </a:r>
            <a:r>
              <a:rPr lang="en-US" sz="2400" b="1" dirty="0" smtClean="0"/>
              <a:t>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/>
              <a:t> </a:t>
            </a:r>
            <a:r>
              <a:rPr lang="en-US" sz="2400" dirty="0" err="1"/>
              <a:t>Polusi</a:t>
            </a:r>
            <a:r>
              <a:rPr lang="en-US" sz="2400" dirty="0"/>
              <a:t> </a:t>
            </a:r>
            <a:r>
              <a:rPr lang="en-US" sz="2400" dirty="0" err="1"/>
              <a:t>udara</a:t>
            </a:r>
            <a:r>
              <a:rPr lang="en-US" sz="2400" dirty="0"/>
              <a:t> </a:t>
            </a:r>
            <a:r>
              <a:rPr lang="en-US" sz="2400" dirty="0" err="1"/>
              <a:t>disebabkan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debu</a:t>
            </a:r>
            <a:r>
              <a:rPr lang="en-US" sz="2400" dirty="0"/>
              <a:t>, </a:t>
            </a:r>
            <a:r>
              <a:rPr lang="en-US" sz="2400" dirty="0" err="1"/>
              <a:t>partikel-partikel</a:t>
            </a:r>
            <a:r>
              <a:rPr lang="en-US" sz="2400" dirty="0"/>
              <a:t>, asap </a:t>
            </a:r>
            <a:r>
              <a:rPr lang="en-US" sz="2400" dirty="0" err="1"/>
              <a:t>pembakaran</a:t>
            </a:r>
            <a:r>
              <a:rPr lang="en-US" sz="2400" dirty="0"/>
              <a:t>, asap </a:t>
            </a:r>
            <a:r>
              <a:rPr lang="en-US" sz="2400" dirty="0" err="1"/>
              <a:t>rokok</a:t>
            </a:r>
            <a:r>
              <a:rPr lang="en-US" sz="2400" dirty="0"/>
              <a:t>, gas-gas, </a:t>
            </a:r>
            <a:r>
              <a:rPr lang="en-US" sz="2400" dirty="0" err="1"/>
              <a:t>seperti</a:t>
            </a:r>
            <a:r>
              <a:rPr lang="en-US" sz="2400" dirty="0"/>
              <a:t> CO, CO2, NO2, </a:t>
            </a:r>
            <a:r>
              <a:rPr lang="en-US" sz="2400" dirty="0" smtClean="0"/>
              <a:t>CFC.</a:t>
            </a:r>
            <a:r>
              <a:rPr lang="en-US" sz="2400" dirty="0"/>
              <a:t> 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b="1" dirty="0" err="1"/>
              <a:t>Polusi</a:t>
            </a:r>
            <a:r>
              <a:rPr lang="en-US" sz="2400" b="1" dirty="0"/>
              <a:t> Tanah:</a:t>
            </a:r>
            <a:r>
              <a:rPr lang="en-US" sz="2400" dirty="0"/>
              <a:t> </a:t>
            </a:r>
            <a:endParaRPr lang="en-US" sz="2400" dirty="0" smtClean="0"/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err="1" smtClean="0"/>
              <a:t>umumnya</a:t>
            </a:r>
            <a:r>
              <a:rPr lang="en-US" sz="2400" dirty="0" smtClean="0"/>
              <a:t> </a:t>
            </a:r>
            <a:r>
              <a:rPr lang="en-US" sz="2400" dirty="0" err="1"/>
              <a:t>disebabkan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pencemaran</a:t>
            </a:r>
            <a:r>
              <a:rPr lang="en-US" sz="2400" dirty="0"/>
              <a:t> </a:t>
            </a:r>
            <a:r>
              <a:rPr lang="en-US" sz="2400" dirty="0" err="1"/>
              <a:t>sampah</a:t>
            </a:r>
            <a:r>
              <a:rPr lang="en-US" sz="2400" dirty="0"/>
              <a:t> </a:t>
            </a:r>
            <a:r>
              <a:rPr lang="en-US" sz="2400" dirty="0" err="1"/>
              <a:t>rumah</a:t>
            </a:r>
            <a:r>
              <a:rPr lang="en-US" sz="2400" dirty="0"/>
              <a:t> </a:t>
            </a:r>
            <a:r>
              <a:rPr lang="en-US" sz="2400" dirty="0" err="1" smtClean="0"/>
              <a:t>tangga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err="1" smtClean="0"/>
              <a:t>juga</a:t>
            </a:r>
            <a:r>
              <a:rPr lang="en-US" sz="2400" dirty="0" smtClean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disebabkan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insektisida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pestisida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petani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membasmi</a:t>
            </a:r>
            <a:r>
              <a:rPr lang="en-US" sz="2400" dirty="0"/>
              <a:t> </a:t>
            </a:r>
            <a:r>
              <a:rPr lang="en-US" sz="2400" dirty="0" err="1"/>
              <a:t>hama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2116994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01994"/>
            <a:ext cx="10364451" cy="1596177"/>
          </a:xfrm>
        </p:spPr>
        <p:txBody>
          <a:bodyPr/>
          <a:lstStyle/>
          <a:p>
            <a:r>
              <a:rPr lang="en-US" dirty="0" err="1" smtClean="0"/>
              <a:t>Macam-Macam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olusi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3774" y="1100082"/>
            <a:ext cx="103644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err="1"/>
              <a:t>Polusi</a:t>
            </a:r>
            <a:r>
              <a:rPr lang="en-US" sz="2400" b="1" dirty="0"/>
              <a:t> Air: </a:t>
            </a:r>
            <a:endParaRPr lang="en-US" sz="2400" b="1" dirty="0" smtClean="0"/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err="1" smtClean="0"/>
              <a:t>Polusi</a:t>
            </a:r>
            <a:r>
              <a:rPr lang="en-US" sz="2400" dirty="0" smtClean="0"/>
              <a:t> </a:t>
            </a:r>
            <a:r>
              <a:rPr lang="en-US" sz="2400" dirty="0"/>
              <a:t>air </a:t>
            </a:r>
            <a:r>
              <a:rPr lang="en-US" sz="2400" dirty="0" err="1"/>
              <a:t>terjadi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sumber-sumber</a:t>
            </a:r>
            <a:r>
              <a:rPr lang="en-US" sz="2400" dirty="0"/>
              <a:t> air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laut</a:t>
            </a:r>
            <a:r>
              <a:rPr lang="en-US" sz="2400" dirty="0"/>
              <a:t>, </a:t>
            </a:r>
            <a:r>
              <a:rPr lang="en-US" sz="2400" dirty="0" err="1"/>
              <a:t>danau</a:t>
            </a:r>
            <a:r>
              <a:rPr lang="en-US" sz="2400" dirty="0"/>
              <a:t>, </a:t>
            </a:r>
            <a:r>
              <a:rPr lang="en-US" sz="2400" dirty="0" err="1"/>
              <a:t>atau</a:t>
            </a:r>
            <a:r>
              <a:rPr lang="en-US" sz="2400" dirty="0"/>
              <a:t> </a:t>
            </a:r>
            <a:r>
              <a:rPr lang="en-US" sz="2400" dirty="0" err="1"/>
              <a:t>sungai</a:t>
            </a:r>
            <a:r>
              <a:rPr lang="en-US" sz="2400" dirty="0"/>
              <a:t> 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tercemar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limbah</a:t>
            </a:r>
            <a:r>
              <a:rPr lang="en-US" sz="2400" dirty="0"/>
              <a:t> </a:t>
            </a:r>
            <a:r>
              <a:rPr lang="en-US" sz="2400" dirty="0" err="1"/>
              <a:t>berbahaya</a:t>
            </a:r>
            <a:r>
              <a:rPr lang="en-US" sz="2400" dirty="0"/>
              <a:t>. </a:t>
            </a:r>
            <a:endParaRPr lang="en-US" sz="2400" dirty="0" smtClean="0"/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 err="1" smtClean="0"/>
              <a:t>banyak</a:t>
            </a:r>
            <a:r>
              <a:rPr lang="en-US" sz="2400" dirty="0" smtClean="0"/>
              <a:t> </a:t>
            </a:r>
            <a:r>
              <a:rPr lang="en-US" sz="2400" dirty="0" err="1"/>
              <a:t>disebabkan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limbah</a:t>
            </a:r>
            <a:r>
              <a:rPr lang="en-US" sz="2400" dirty="0"/>
              <a:t> </a:t>
            </a:r>
            <a:r>
              <a:rPr lang="en-US" sz="2400" dirty="0" err="1"/>
              <a:t>industri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rumah</a:t>
            </a:r>
            <a:r>
              <a:rPr lang="en-US" sz="2400" dirty="0"/>
              <a:t> </a:t>
            </a:r>
            <a:r>
              <a:rPr lang="en-US" sz="2400" dirty="0" err="1"/>
              <a:t>tangga</a:t>
            </a:r>
            <a:r>
              <a:rPr lang="en-US" sz="2400" dirty="0"/>
              <a:t> yang </a:t>
            </a:r>
            <a:r>
              <a:rPr lang="en-US" sz="2400" dirty="0" err="1"/>
              <a:t>dibuang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sungai</a:t>
            </a:r>
            <a:r>
              <a:rPr lang="en-US" sz="2400" dirty="0"/>
              <a:t>, </a:t>
            </a:r>
            <a:r>
              <a:rPr lang="en-US" sz="2400" dirty="0" err="1"/>
              <a:t>misalnya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</a:t>
            </a:r>
            <a:r>
              <a:rPr lang="en-US" sz="2400" dirty="0" err="1"/>
              <a:t>organik</a:t>
            </a:r>
            <a:r>
              <a:rPr lang="en-US" sz="2400" dirty="0"/>
              <a:t>, air </a:t>
            </a:r>
            <a:r>
              <a:rPr lang="en-US" sz="2400" dirty="0" err="1"/>
              <a:t>detergen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.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2400" b="1" dirty="0" err="1"/>
              <a:t>Polusi</a:t>
            </a:r>
            <a:r>
              <a:rPr lang="en-US" sz="2400" b="1" dirty="0"/>
              <a:t> </a:t>
            </a:r>
            <a:r>
              <a:rPr lang="en-US" sz="2400" b="1" dirty="0" err="1"/>
              <a:t>Suara</a:t>
            </a:r>
            <a:r>
              <a:rPr lang="en-US" sz="2400" dirty="0" smtClean="0"/>
              <a:t>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2400" dirty="0"/>
              <a:t> </a:t>
            </a:r>
            <a:r>
              <a:rPr lang="en-US" sz="2400" dirty="0" err="1" smtClean="0"/>
              <a:t>diakibatkan</a:t>
            </a:r>
            <a:r>
              <a:rPr lang="en-US" sz="2400" dirty="0" smtClean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macam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(</a:t>
            </a:r>
            <a:r>
              <a:rPr lang="en-US" sz="2400" dirty="0" err="1"/>
              <a:t>dalam</a:t>
            </a:r>
            <a:r>
              <a:rPr lang="en-US" sz="2400" dirty="0"/>
              <a:t> decibel</a:t>
            </a:r>
            <a:r>
              <a:rPr lang="en-US" sz="2400" dirty="0" smtClean="0"/>
              <a:t>),</a:t>
            </a:r>
          </a:p>
          <a:p>
            <a:pPr marL="742950" lvl="1" indent="-28575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575678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14" y="496393"/>
            <a:ext cx="10364451" cy="1596177"/>
          </a:xfrm>
        </p:spPr>
        <p:txBody>
          <a:bodyPr/>
          <a:lstStyle/>
          <a:p>
            <a:r>
              <a:rPr lang="en-US" b="1" dirty="0" err="1"/>
              <a:t>Bahaya</a:t>
            </a:r>
            <a:r>
              <a:rPr lang="en-US" b="1" dirty="0"/>
              <a:t> </a:t>
            </a:r>
            <a:r>
              <a:rPr lang="en-US" b="1" dirty="0" err="1"/>
              <a:t>P</a:t>
            </a:r>
            <a:r>
              <a:rPr lang="en-US" b="1" dirty="0" err="1" smtClean="0"/>
              <a:t>olusi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6840" y="1285551"/>
            <a:ext cx="46253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Bahaya</a:t>
            </a:r>
            <a:r>
              <a:rPr lang="en-US" sz="2200" dirty="0" smtClean="0"/>
              <a:t> </a:t>
            </a:r>
            <a:r>
              <a:rPr lang="en-US" sz="2200" dirty="0" err="1" smtClean="0"/>
              <a:t>polusi</a:t>
            </a:r>
            <a:r>
              <a:rPr lang="en-US" sz="2200" dirty="0" smtClean="0"/>
              <a:t> </a:t>
            </a:r>
            <a:r>
              <a:rPr lang="en-US" sz="2200" dirty="0" err="1" smtClean="0"/>
              <a:t>udara</a:t>
            </a:r>
            <a:r>
              <a:rPr lang="en-US" sz="2200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Gangguan</a:t>
            </a:r>
            <a:r>
              <a:rPr lang="en-US" sz="2200" dirty="0" smtClean="0"/>
              <a:t> </a:t>
            </a:r>
            <a:r>
              <a:rPr lang="en-US" sz="2200" dirty="0" err="1" smtClean="0"/>
              <a:t>pernafasan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Menghambat</a:t>
            </a:r>
            <a:r>
              <a:rPr lang="en-US" sz="2200" dirty="0" smtClean="0"/>
              <a:t> </a:t>
            </a:r>
            <a:r>
              <a:rPr lang="en-US" sz="2200" dirty="0" err="1" smtClean="0"/>
              <a:t>pertumbuhan</a:t>
            </a:r>
            <a:r>
              <a:rPr lang="en-US" sz="2200" dirty="0" smtClean="0"/>
              <a:t> </a:t>
            </a:r>
            <a:r>
              <a:rPr lang="en-US" sz="2200" dirty="0" err="1" smtClean="0"/>
              <a:t>tumbuhan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Menyebabkan</a:t>
            </a:r>
            <a:r>
              <a:rPr lang="en-US" sz="2200" dirty="0" smtClean="0"/>
              <a:t> </a:t>
            </a:r>
            <a:r>
              <a:rPr lang="en-US" sz="2200" dirty="0" err="1" smtClean="0"/>
              <a:t>hujan</a:t>
            </a:r>
            <a:r>
              <a:rPr lang="en-US" sz="2200" dirty="0" smtClean="0"/>
              <a:t> </a:t>
            </a:r>
            <a:r>
              <a:rPr lang="en-US" sz="2200" dirty="0" err="1" smtClean="0"/>
              <a:t>asam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366840" y="4888523"/>
            <a:ext cx="47836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Bahaya</a:t>
            </a:r>
            <a:r>
              <a:rPr lang="en-US" sz="2200" dirty="0" smtClean="0"/>
              <a:t> </a:t>
            </a:r>
            <a:r>
              <a:rPr lang="en-US" sz="2200" dirty="0" err="1" smtClean="0"/>
              <a:t>polusi</a:t>
            </a:r>
            <a:r>
              <a:rPr lang="en-US" sz="2200" dirty="0" smtClean="0"/>
              <a:t> air: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Ekosistem</a:t>
            </a:r>
            <a:r>
              <a:rPr lang="en-US" sz="2200" dirty="0" smtClean="0"/>
              <a:t> air </a:t>
            </a:r>
            <a:r>
              <a:rPr lang="en-US" sz="2200" dirty="0" err="1" smtClean="0"/>
              <a:t>punah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Kandungan</a:t>
            </a:r>
            <a:r>
              <a:rPr lang="en-US" sz="2200" dirty="0" smtClean="0"/>
              <a:t> </a:t>
            </a:r>
            <a:r>
              <a:rPr lang="en-US" sz="2200" dirty="0" err="1" smtClean="0"/>
              <a:t>oksigen</a:t>
            </a:r>
            <a:r>
              <a:rPr lang="en-US" sz="2200" dirty="0" smtClean="0"/>
              <a:t> </a:t>
            </a:r>
            <a:r>
              <a:rPr lang="en-US" sz="2200" dirty="0" err="1" smtClean="0"/>
              <a:t>berkurang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Air </a:t>
            </a:r>
            <a:r>
              <a:rPr lang="en-US" sz="2200" dirty="0" err="1" smtClean="0"/>
              <a:t>menjadi</a:t>
            </a:r>
            <a:r>
              <a:rPr lang="en-US" sz="2200" dirty="0" smtClean="0"/>
              <a:t> </a:t>
            </a:r>
            <a:r>
              <a:rPr lang="en-US" sz="2200" dirty="0" err="1" smtClean="0"/>
              <a:t>keruh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Sumber</a:t>
            </a:r>
            <a:r>
              <a:rPr lang="en-US" sz="2200" dirty="0" smtClean="0"/>
              <a:t> </a:t>
            </a:r>
            <a:r>
              <a:rPr lang="en-US" sz="2200" dirty="0" err="1" smtClean="0"/>
              <a:t>penyakit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366840" y="3087037"/>
            <a:ext cx="3851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Bahaya</a:t>
            </a:r>
            <a:r>
              <a:rPr lang="en-US" sz="2200" dirty="0" smtClean="0"/>
              <a:t> </a:t>
            </a:r>
            <a:r>
              <a:rPr lang="en-US" sz="2200" dirty="0" err="1" smtClean="0"/>
              <a:t>polusi</a:t>
            </a:r>
            <a:r>
              <a:rPr lang="en-US" sz="2200" dirty="0" smtClean="0"/>
              <a:t> </a:t>
            </a:r>
            <a:r>
              <a:rPr lang="en-US" sz="2200" dirty="0" err="1" smtClean="0"/>
              <a:t>tanah</a:t>
            </a:r>
            <a:r>
              <a:rPr lang="en-US" sz="2200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Kesuburan</a:t>
            </a:r>
            <a:r>
              <a:rPr lang="en-US" sz="2200" dirty="0" smtClean="0"/>
              <a:t> </a:t>
            </a:r>
            <a:r>
              <a:rPr lang="en-US" sz="2200" dirty="0" err="1" smtClean="0"/>
              <a:t>tanah</a:t>
            </a:r>
            <a:r>
              <a:rPr lang="en-US" sz="2200" dirty="0" smtClean="0"/>
              <a:t> </a:t>
            </a:r>
            <a:r>
              <a:rPr lang="en-US" sz="2200" dirty="0" err="1" smtClean="0"/>
              <a:t>menurun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Ekosistem</a:t>
            </a:r>
            <a:r>
              <a:rPr lang="en-US" sz="2200" dirty="0" smtClean="0"/>
              <a:t> </a:t>
            </a:r>
            <a:r>
              <a:rPr lang="en-US" sz="2200" dirty="0" err="1" smtClean="0"/>
              <a:t>tanah</a:t>
            </a:r>
            <a:r>
              <a:rPr lang="en-US" sz="2200" dirty="0" smtClean="0"/>
              <a:t> </a:t>
            </a:r>
            <a:r>
              <a:rPr lang="en-US" sz="2200" dirty="0" err="1" smtClean="0"/>
              <a:t>rusak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Merusak</a:t>
            </a:r>
            <a:r>
              <a:rPr lang="en-US" sz="2200" dirty="0" smtClean="0"/>
              <a:t> </a:t>
            </a:r>
            <a:r>
              <a:rPr lang="en-US" sz="2200" dirty="0" err="1" smtClean="0"/>
              <a:t>estetika</a:t>
            </a:r>
            <a:r>
              <a:rPr lang="en-US" sz="2200" dirty="0" smtClean="0"/>
              <a:t> </a:t>
            </a:r>
            <a:r>
              <a:rPr lang="en-US" sz="2200" dirty="0" err="1" smtClean="0"/>
              <a:t>lingkungan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0550" y="0"/>
            <a:ext cx="525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860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42" y="609600"/>
            <a:ext cx="8596668" cy="1320800"/>
          </a:xfrm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/>
              <a:t>M</a:t>
            </a:r>
            <a:r>
              <a:rPr lang="en-US" dirty="0" err="1" smtClean="0"/>
              <a:t>encegah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olusi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0042" y="1930400"/>
            <a:ext cx="8818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membuang</a:t>
            </a:r>
            <a:r>
              <a:rPr lang="en-US" sz="2400" dirty="0" smtClean="0"/>
              <a:t> </a:t>
            </a:r>
            <a:r>
              <a:rPr lang="en-US" sz="2400" dirty="0" err="1" smtClean="0"/>
              <a:t>sampah</a:t>
            </a:r>
            <a:r>
              <a:rPr lang="en-US" sz="2400" dirty="0" smtClean="0"/>
              <a:t> </a:t>
            </a:r>
            <a:r>
              <a:rPr lang="en-US" sz="2400" dirty="0" err="1" smtClean="0"/>
              <a:t>sembarangan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3R (Reduce, Reuse, Recycle)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membuang</a:t>
            </a:r>
            <a:r>
              <a:rPr lang="en-US" sz="2400" dirty="0" smtClean="0"/>
              <a:t> </a:t>
            </a:r>
            <a:r>
              <a:rPr lang="en-US" sz="2400" dirty="0" err="1" smtClean="0"/>
              <a:t>limbah</a:t>
            </a:r>
            <a:r>
              <a:rPr lang="en-US" sz="2400" dirty="0" smtClean="0"/>
              <a:t> </a:t>
            </a:r>
            <a:r>
              <a:rPr lang="en-US" sz="2400" dirty="0" err="1" smtClean="0"/>
              <a:t>pabrik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rumah</a:t>
            </a:r>
            <a:r>
              <a:rPr lang="en-US" sz="2400" dirty="0" smtClean="0"/>
              <a:t> </a:t>
            </a:r>
            <a:r>
              <a:rPr lang="en-US" sz="2400" dirty="0" err="1" smtClean="0"/>
              <a:t>tangga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sungai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illegal logging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Mengurangi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</a:t>
            </a:r>
            <a:r>
              <a:rPr lang="en-US" sz="2400" dirty="0" err="1" smtClean="0"/>
              <a:t>kendaraan</a:t>
            </a:r>
            <a:r>
              <a:rPr lang="en-US" sz="2400" dirty="0" smtClean="0"/>
              <a:t> </a:t>
            </a:r>
            <a:r>
              <a:rPr lang="en-US" sz="2400" dirty="0" err="1" smtClean="0"/>
              <a:t>bermotor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Bijak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penggunaan</a:t>
            </a:r>
            <a:r>
              <a:rPr lang="en-US" sz="2400" dirty="0" smtClean="0"/>
              <a:t> </a:t>
            </a:r>
            <a:r>
              <a:rPr lang="en-US" sz="2400" dirty="0" err="1" smtClean="0"/>
              <a:t>kendaraan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Mengurangi</a:t>
            </a:r>
            <a:r>
              <a:rPr lang="en-US" sz="2400" dirty="0" smtClean="0"/>
              <a:t> </a:t>
            </a:r>
            <a:r>
              <a:rPr lang="en-US" sz="2400" dirty="0" err="1" smtClean="0"/>
              <a:t>bahan</a:t>
            </a:r>
            <a:r>
              <a:rPr lang="en-US" sz="2400" dirty="0" smtClean="0"/>
              <a:t> </a:t>
            </a:r>
            <a:r>
              <a:rPr lang="en-US" sz="2400" dirty="0" err="1" smtClean="0"/>
              <a:t>plastik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Reboisasi</a:t>
            </a:r>
            <a:r>
              <a:rPr lang="en-US" sz="2400" dirty="0" smtClean="0"/>
              <a:t> </a:t>
            </a:r>
            <a:r>
              <a:rPr lang="en-US" sz="2400" dirty="0" err="1" smtClean="0"/>
              <a:t>hutan</a:t>
            </a:r>
            <a:r>
              <a:rPr lang="en-US" sz="2400" dirty="0" smtClean="0"/>
              <a:t> </a:t>
            </a:r>
            <a:r>
              <a:rPr lang="en-US" sz="2400" dirty="0" err="1" smtClean="0"/>
              <a:t>gundul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Menyaring</a:t>
            </a:r>
            <a:r>
              <a:rPr lang="en-US" sz="2400" dirty="0" smtClean="0"/>
              <a:t> asap </a:t>
            </a:r>
            <a:r>
              <a:rPr lang="en-US" sz="2400" dirty="0" err="1" smtClean="0"/>
              <a:t>pabrik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Membuat</a:t>
            </a:r>
            <a:r>
              <a:rPr lang="en-US" sz="2400" dirty="0"/>
              <a:t> </a:t>
            </a:r>
            <a:r>
              <a:rPr lang="en-US" sz="2400" dirty="0" err="1" smtClean="0"/>
              <a:t>taman</a:t>
            </a:r>
            <a:r>
              <a:rPr lang="en-US" sz="2400" dirty="0" smtClean="0"/>
              <a:t> </a:t>
            </a:r>
            <a:r>
              <a:rPr lang="en-US" sz="2400" dirty="0" err="1" smtClean="0"/>
              <a:t>hidroponik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5957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1" y="126148"/>
            <a:ext cx="10364451" cy="875208"/>
          </a:xfrm>
        </p:spPr>
        <p:txBody>
          <a:bodyPr/>
          <a:lstStyle/>
          <a:p>
            <a:r>
              <a:rPr lang="en-US" dirty="0" smtClean="0"/>
              <a:t>PHBS Di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tangga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5278" y="1001356"/>
            <a:ext cx="100414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1. </a:t>
            </a:r>
            <a:r>
              <a:rPr lang="en-US" sz="2200" b="1" dirty="0" err="1" smtClean="0"/>
              <a:t>Persalinan</a:t>
            </a:r>
            <a:r>
              <a:rPr lang="en-US" sz="2200" b="1" dirty="0" smtClean="0"/>
              <a:t> </a:t>
            </a:r>
            <a:r>
              <a:rPr lang="en-US" sz="2200" b="1" dirty="0"/>
              <a:t>yang </a:t>
            </a:r>
            <a:r>
              <a:rPr lang="en-US" sz="2200" b="1" dirty="0" err="1"/>
              <a:t>ditolong</a:t>
            </a:r>
            <a:r>
              <a:rPr lang="en-US" sz="2200" b="1" dirty="0"/>
              <a:t> </a:t>
            </a:r>
            <a:r>
              <a:rPr lang="en-US" sz="2200" b="1" dirty="0" err="1"/>
              <a:t>oleh</a:t>
            </a:r>
            <a:r>
              <a:rPr lang="en-US" sz="2200" b="1" dirty="0"/>
              <a:t> </a:t>
            </a:r>
            <a:r>
              <a:rPr lang="en-US" sz="2200" b="1" dirty="0" err="1"/>
              <a:t>tenaga</a:t>
            </a:r>
            <a:r>
              <a:rPr lang="en-US" sz="2200" b="1" dirty="0"/>
              <a:t> </a:t>
            </a:r>
            <a:r>
              <a:rPr lang="en-US" sz="2200" b="1" dirty="0" err="1"/>
              <a:t>kesehatan</a:t>
            </a:r>
            <a:r>
              <a:rPr lang="en-US" sz="2200" b="1" dirty="0"/>
              <a:t>.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	</a:t>
            </a:r>
            <a:r>
              <a:rPr lang="en-US" sz="2200" dirty="0" err="1" smtClean="0"/>
              <a:t>Persalinan</a:t>
            </a:r>
            <a:r>
              <a:rPr lang="en-US" sz="2200" dirty="0" smtClean="0"/>
              <a:t> </a:t>
            </a:r>
            <a:r>
              <a:rPr lang="en-US" sz="2200" dirty="0" err="1" smtClean="0"/>
              <a:t>harus</a:t>
            </a:r>
            <a:r>
              <a:rPr lang="en-US" sz="2200" dirty="0" smtClean="0"/>
              <a:t> </a:t>
            </a:r>
            <a:r>
              <a:rPr lang="en-US" sz="2200" dirty="0" err="1" smtClean="0"/>
              <a:t>ditolong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tenaga</a:t>
            </a:r>
            <a:r>
              <a:rPr lang="en-US" sz="2200" dirty="0" smtClean="0"/>
              <a:t> </a:t>
            </a:r>
            <a:r>
              <a:rPr lang="en-US" sz="2200" dirty="0" err="1"/>
              <a:t>kesehatan</a:t>
            </a:r>
            <a:r>
              <a:rPr lang="en-US" sz="2200" dirty="0"/>
              <a:t> </a:t>
            </a:r>
            <a:r>
              <a:rPr lang="en-US" sz="2200" dirty="0" err="1"/>
              <a:t>baik</a:t>
            </a:r>
            <a:r>
              <a:rPr lang="en-US" sz="2200" dirty="0"/>
              <a:t> </a:t>
            </a:r>
            <a:r>
              <a:rPr lang="en-US" sz="2200" dirty="0" err="1"/>
              <a:t>itu</a:t>
            </a:r>
            <a:r>
              <a:rPr lang="en-US" sz="2200" dirty="0"/>
              <a:t> </a:t>
            </a:r>
            <a:r>
              <a:rPr lang="en-US" sz="2200" dirty="0" err="1"/>
              <a:t>dokter</a:t>
            </a:r>
            <a:r>
              <a:rPr lang="en-US" sz="2200" dirty="0"/>
              <a:t>, </a:t>
            </a:r>
            <a:r>
              <a:rPr lang="en-US" sz="2200" dirty="0" err="1"/>
              <a:t>bidan</a:t>
            </a:r>
            <a:r>
              <a:rPr lang="en-US" sz="2200" dirty="0"/>
              <a:t> </a:t>
            </a:r>
            <a:r>
              <a:rPr lang="en-US" sz="2200" dirty="0" err="1"/>
              <a:t>ataupun</a:t>
            </a:r>
            <a:r>
              <a:rPr lang="en-US" sz="2200" dirty="0"/>
              <a:t> </a:t>
            </a:r>
            <a:r>
              <a:rPr lang="en-US" sz="2200" dirty="0" err="1" smtClean="0"/>
              <a:t>paramedis</a:t>
            </a:r>
            <a:r>
              <a:rPr lang="en-US" sz="2200" dirty="0" smtClean="0"/>
              <a:t> </a:t>
            </a:r>
            <a:r>
              <a:rPr lang="en-US" sz="2200" dirty="0" smtClean="0"/>
              <a:t>yang </a:t>
            </a:r>
            <a:r>
              <a:rPr lang="en-US" sz="2200" dirty="0" err="1" smtClean="0"/>
              <a:t>berkompeten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b="1" dirty="0" smtClean="0"/>
              <a:t>2. </a:t>
            </a:r>
            <a:r>
              <a:rPr lang="en-US" sz="2200" b="1" dirty="0" err="1" smtClean="0"/>
              <a:t>Pemberian</a:t>
            </a:r>
            <a:r>
              <a:rPr lang="en-US" sz="2200" b="1" dirty="0" smtClean="0"/>
              <a:t> </a:t>
            </a:r>
            <a:r>
              <a:rPr lang="en-US" sz="2200" b="1" dirty="0"/>
              <a:t>ASI </a:t>
            </a:r>
            <a:r>
              <a:rPr lang="en-US" sz="2200" b="1" dirty="0" err="1"/>
              <a:t>eksklusif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	</a:t>
            </a:r>
            <a:r>
              <a:rPr lang="en-US" sz="2200" dirty="0" err="1" smtClean="0"/>
              <a:t>Kesadaran</a:t>
            </a:r>
            <a:r>
              <a:rPr lang="en-US" sz="2200" dirty="0" smtClean="0"/>
              <a:t> </a:t>
            </a:r>
            <a:r>
              <a:rPr lang="en-US" sz="2200" dirty="0" err="1"/>
              <a:t>mengenai</a:t>
            </a:r>
            <a:r>
              <a:rPr lang="en-US" sz="2200" dirty="0"/>
              <a:t> </a:t>
            </a:r>
            <a:r>
              <a:rPr lang="en-US" sz="2200" dirty="0" err="1"/>
              <a:t>pentingnya</a:t>
            </a:r>
            <a:r>
              <a:rPr lang="en-US" sz="2200" dirty="0"/>
              <a:t> ASI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b="1" dirty="0" err="1"/>
              <a:t>anak</a:t>
            </a:r>
            <a:r>
              <a:rPr lang="en-US" sz="2200" b="1" dirty="0"/>
              <a:t> di </a:t>
            </a:r>
            <a:r>
              <a:rPr lang="en-US" sz="2200" b="1" dirty="0" err="1"/>
              <a:t>usia</a:t>
            </a:r>
            <a:r>
              <a:rPr lang="en-US" sz="2200" b="1" dirty="0"/>
              <a:t> 0 </a:t>
            </a:r>
            <a:r>
              <a:rPr lang="en-US" sz="2200" b="1" dirty="0" err="1"/>
              <a:t>hingga</a:t>
            </a:r>
            <a:r>
              <a:rPr lang="en-US" sz="2200" b="1" dirty="0"/>
              <a:t> 6 </a:t>
            </a:r>
            <a:r>
              <a:rPr lang="en-US" sz="2200" b="1" dirty="0" err="1" smtClean="0"/>
              <a:t>bulan</a:t>
            </a:r>
            <a:endParaRPr lang="en-US" sz="2200" b="1" dirty="0" smtClean="0"/>
          </a:p>
          <a:p>
            <a:endParaRPr lang="en-US" sz="2200" b="1" dirty="0"/>
          </a:p>
          <a:p>
            <a:r>
              <a:rPr lang="en-US" sz="2200" b="1" dirty="0" smtClean="0"/>
              <a:t>3. </a:t>
            </a:r>
            <a:r>
              <a:rPr lang="en-US" sz="2200" b="1" dirty="0" err="1" smtClean="0"/>
              <a:t>Menimbang</a:t>
            </a:r>
            <a:r>
              <a:rPr lang="en-US" sz="2200" b="1" dirty="0" smtClean="0"/>
              <a:t> </a:t>
            </a:r>
            <a:r>
              <a:rPr lang="en-US" sz="2200" b="1" dirty="0" err="1"/>
              <a:t>bayi</a:t>
            </a:r>
            <a:r>
              <a:rPr lang="en-US" sz="2200" b="1" dirty="0"/>
              <a:t> </a:t>
            </a:r>
            <a:r>
              <a:rPr lang="en-US" sz="2200" b="1" dirty="0" err="1"/>
              <a:t>dan</a:t>
            </a:r>
            <a:r>
              <a:rPr lang="en-US" sz="2200" b="1" dirty="0"/>
              <a:t> </a:t>
            </a:r>
            <a:r>
              <a:rPr lang="en-US" sz="2200" b="1" dirty="0" err="1"/>
              <a:t>balita</a:t>
            </a:r>
            <a:r>
              <a:rPr lang="en-US" sz="2200" b="1" dirty="0"/>
              <a:t> </a:t>
            </a:r>
            <a:r>
              <a:rPr lang="en-US" sz="2200" b="1" dirty="0" err="1"/>
              <a:t>secara</a:t>
            </a:r>
            <a:r>
              <a:rPr lang="en-US" sz="2200" b="1" dirty="0"/>
              <a:t> </a:t>
            </a:r>
            <a:r>
              <a:rPr lang="en-US" sz="2200" b="1" dirty="0" err="1" smtClean="0"/>
              <a:t>berkala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	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/>
              <a:t>memudahkan</a:t>
            </a:r>
            <a:r>
              <a:rPr lang="en-US" sz="2200" dirty="0"/>
              <a:t> </a:t>
            </a:r>
            <a:r>
              <a:rPr lang="en-US" sz="2200" dirty="0" err="1"/>
              <a:t>pemantauan</a:t>
            </a:r>
            <a:r>
              <a:rPr lang="en-US" sz="2200" dirty="0"/>
              <a:t> </a:t>
            </a:r>
            <a:r>
              <a:rPr lang="en-US" sz="2200" dirty="0" err="1"/>
              <a:t>pertumbuhan</a:t>
            </a:r>
            <a:r>
              <a:rPr lang="en-US" sz="2200" dirty="0"/>
              <a:t> </a:t>
            </a:r>
            <a:r>
              <a:rPr lang="en-US" sz="2200" dirty="0" err="1" smtClean="0"/>
              <a:t>bayi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di </a:t>
            </a:r>
            <a:r>
              <a:rPr lang="en-US" sz="2200" dirty="0" smtClean="0"/>
              <a:t>	</a:t>
            </a:r>
            <a:r>
              <a:rPr lang="en-US" sz="2200" dirty="0" err="1" smtClean="0"/>
              <a:t>Posyandu</a:t>
            </a:r>
            <a:r>
              <a:rPr lang="en-US" sz="2200" dirty="0" smtClean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bayi</a:t>
            </a:r>
            <a:r>
              <a:rPr lang="en-US" sz="2200" dirty="0"/>
              <a:t> </a:t>
            </a:r>
            <a:r>
              <a:rPr lang="en-US" sz="2200" dirty="0" err="1"/>
              <a:t>berusia</a:t>
            </a:r>
            <a:r>
              <a:rPr lang="en-US" sz="2200" dirty="0"/>
              <a:t> 1 </a:t>
            </a:r>
            <a:r>
              <a:rPr lang="en-US" sz="2200" dirty="0" err="1"/>
              <a:t>bulan</a:t>
            </a:r>
            <a:r>
              <a:rPr lang="en-US" sz="2200" dirty="0"/>
              <a:t> </a:t>
            </a:r>
            <a:r>
              <a:rPr lang="en-US" sz="2200" dirty="0" err="1"/>
              <a:t>hingga</a:t>
            </a:r>
            <a:r>
              <a:rPr lang="en-US" sz="2200" dirty="0"/>
              <a:t> 5 </a:t>
            </a:r>
            <a:r>
              <a:rPr lang="en-US" sz="2200" dirty="0" err="1"/>
              <a:t>tahun</a:t>
            </a:r>
            <a:r>
              <a:rPr lang="en-US" sz="2200" dirty="0" smtClean="0"/>
              <a:t>.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57276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064" y="627721"/>
            <a:ext cx="10041439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4. </a:t>
            </a:r>
            <a:r>
              <a:rPr lang="en-US" sz="2000" b="1" dirty="0" err="1" smtClean="0"/>
              <a:t>Cuci</a:t>
            </a:r>
            <a:r>
              <a:rPr lang="en-US" sz="2000" b="1" dirty="0" smtClean="0"/>
              <a:t> </a:t>
            </a:r>
            <a:r>
              <a:rPr lang="en-US" sz="2000" b="1" dirty="0" err="1"/>
              <a:t>tangan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sabun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air </a:t>
            </a:r>
            <a:r>
              <a:rPr lang="en-US" sz="2000" b="1" dirty="0" err="1" smtClean="0"/>
              <a:t>bersih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menjaga</a:t>
            </a:r>
            <a:r>
              <a:rPr lang="en-US" sz="2000" dirty="0" smtClean="0"/>
              <a:t> </a:t>
            </a:r>
            <a:r>
              <a:rPr lang="en-US" sz="2000" dirty="0" err="1" smtClean="0"/>
              <a:t>kebersihan</a:t>
            </a:r>
            <a:r>
              <a:rPr lang="en-US" sz="2000" dirty="0" smtClean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mencegah</a:t>
            </a:r>
            <a:r>
              <a:rPr lang="en-US" sz="2000" dirty="0" smtClean="0"/>
              <a:t> </a:t>
            </a:r>
            <a:r>
              <a:rPr lang="en-US" sz="2000" dirty="0" err="1" smtClean="0"/>
              <a:t>penularan</a:t>
            </a:r>
            <a:r>
              <a:rPr lang="en-US" sz="2000" dirty="0" smtClean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penyakit</a:t>
            </a:r>
            <a:r>
              <a:rPr lang="en-US" sz="2000" dirty="0"/>
              <a:t> </a:t>
            </a:r>
            <a:r>
              <a:rPr lang="en-US" sz="2000" dirty="0" err="1" smtClean="0"/>
              <a:t>karena</a:t>
            </a:r>
            <a:r>
              <a:rPr lang="en-US" sz="2000" dirty="0" smtClean="0"/>
              <a:t> 	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/>
              <a:t>yang </a:t>
            </a:r>
            <a:r>
              <a:rPr lang="en-US" sz="2000" dirty="0" err="1" smtClean="0"/>
              <a:t>kotor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cara</a:t>
            </a:r>
            <a:r>
              <a:rPr lang="en-US" sz="2000" dirty="0" smtClean="0"/>
              <a:t> </a:t>
            </a:r>
            <a:r>
              <a:rPr lang="en-US" sz="2000" dirty="0" err="1" smtClean="0"/>
              <a:t>menjaga</a:t>
            </a:r>
            <a:r>
              <a:rPr lang="en-US" sz="2000" dirty="0" smtClean="0"/>
              <a:t> 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 err="1" smtClean="0"/>
              <a:t>tetap</a:t>
            </a:r>
            <a:r>
              <a:rPr lang="en-US" sz="2000" dirty="0" smtClean="0"/>
              <a:t> </a:t>
            </a:r>
            <a:r>
              <a:rPr lang="en-US" sz="2000" dirty="0" err="1" smtClean="0"/>
              <a:t>bersih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bebas</a:t>
            </a:r>
            <a:r>
              <a:rPr lang="en-US" sz="2000" dirty="0" smtClean="0"/>
              <a:t> </a:t>
            </a:r>
            <a:r>
              <a:rPr lang="en-US" sz="2000" dirty="0" err="1" smtClean="0"/>
              <a:t>kuman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/>
              <a:t>5. </a:t>
            </a:r>
            <a:r>
              <a:rPr lang="en-US" sz="2000" b="1" dirty="0" err="1" smtClean="0"/>
              <a:t>Menggunakan</a:t>
            </a:r>
            <a:r>
              <a:rPr lang="en-US" sz="2000" b="1" dirty="0" smtClean="0"/>
              <a:t> </a:t>
            </a:r>
            <a:r>
              <a:rPr lang="en-US" sz="2000" b="1" dirty="0"/>
              <a:t>air </a:t>
            </a:r>
            <a:r>
              <a:rPr lang="en-US" sz="2000" b="1" dirty="0" err="1" smtClean="0"/>
              <a:t>bersih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6. </a:t>
            </a:r>
            <a:r>
              <a:rPr lang="en-US" sz="2000" b="1" dirty="0" err="1" smtClean="0"/>
              <a:t>Menggunakan</a:t>
            </a:r>
            <a:r>
              <a:rPr lang="en-US" sz="2000" b="1" dirty="0" smtClean="0"/>
              <a:t> </a:t>
            </a:r>
            <a:r>
              <a:rPr lang="en-US" sz="2000" b="1" dirty="0" err="1"/>
              <a:t>jamban</a:t>
            </a:r>
            <a:r>
              <a:rPr lang="en-US" sz="2000" b="1" dirty="0"/>
              <a:t> </a:t>
            </a:r>
            <a:r>
              <a:rPr lang="en-US" sz="2000" b="1" dirty="0" err="1"/>
              <a:t>sehat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Jamban</a:t>
            </a:r>
            <a:r>
              <a:rPr lang="en-US" sz="2000" dirty="0" smtClean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infrastruktur</a:t>
            </a:r>
            <a:r>
              <a:rPr lang="en-US" sz="2000" dirty="0"/>
              <a:t> </a:t>
            </a:r>
            <a:r>
              <a:rPr lang="en-US" sz="2000" dirty="0" err="1"/>
              <a:t>sanitasi</a:t>
            </a:r>
            <a:r>
              <a:rPr lang="en-US" sz="2000" dirty="0"/>
              <a:t> </a:t>
            </a:r>
            <a:r>
              <a:rPr lang="en-US" sz="2000" dirty="0" err="1"/>
              <a:t>penting</a:t>
            </a:r>
            <a:r>
              <a:rPr lang="en-US" sz="2000" dirty="0"/>
              <a:t> yang </a:t>
            </a:r>
            <a:r>
              <a:rPr lang="en-US" sz="2000" dirty="0" err="1"/>
              <a:t>berkaitan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unit </a:t>
            </a:r>
            <a:r>
              <a:rPr lang="en-US" sz="2000" dirty="0" err="1" smtClean="0"/>
              <a:t>pembuangan</a:t>
            </a:r>
            <a:r>
              <a:rPr lang="en-US" sz="2000" dirty="0" smtClean="0"/>
              <a:t> </a:t>
            </a:r>
            <a:r>
              <a:rPr lang="en-US" sz="2000" dirty="0" err="1" smtClean="0"/>
              <a:t>kotoran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air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keperluan</a:t>
            </a:r>
            <a:r>
              <a:rPr lang="en-US" sz="2000" dirty="0"/>
              <a:t> </a:t>
            </a:r>
            <a:r>
              <a:rPr lang="en-US" sz="2000" dirty="0" err="1"/>
              <a:t>pembersihan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b="1" dirty="0" smtClean="0"/>
              <a:t>7. </a:t>
            </a:r>
            <a:r>
              <a:rPr lang="en-US" sz="2000" b="1" dirty="0" err="1" smtClean="0"/>
              <a:t>Memberantas</a:t>
            </a:r>
            <a:r>
              <a:rPr lang="en-US" sz="2000" b="1" dirty="0" smtClean="0"/>
              <a:t> </a:t>
            </a:r>
            <a:r>
              <a:rPr lang="en-US" sz="2000" b="1" dirty="0" err="1"/>
              <a:t>jentik</a:t>
            </a:r>
            <a:r>
              <a:rPr lang="en-US" sz="2000" b="1" dirty="0"/>
              <a:t> </a:t>
            </a:r>
            <a:r>
              <a:rPr lang="en-US" sz="2000" b="1" dirty="0" err="1"/>
              <a:t>nyamuk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Berantas</a:t>
            </a:r>
            <a:r>
              <a:rPr lang="en-US" sz="2000" dirty="0" smtClean="0"/>
              <a:t> </a:t>
            </a:r>
            <a:r>
              <a:rPr lang="en-US" sz="2000" dirty="0" err="1"/>
              <a:t>sarang</a:t>
            </a:r>
            <a:r>
              <a:rPr lang="en-US" sz="2000" dirty="0"/>
              <a:t> </a:t>
            </a:r>
            <a:r>
              <a:rPr lang="en-US" sz="2000" dirty="0" err="1"/>
              <a:t>nyamuk</a:t>
            </a:r>
            <a:r>
              <a:rPr lang="en-US" sz="2000" dirty="0"/>
              <a:t> </a:t>
            </a:r>
            <a:r>
              <a:rPr lang="en-US" sz="2000" dirty="0" smtClean="0"/>
              <a:t>	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b="1" dirty="0" smtClean="0"/>
              <a:t>3M </a:t>
            </a:r>
            <a:r>
              <a:rPr lang="en-US" sz="2000" dirty="0" smtClean="0"/>
              <a:t>(</a:t>
            </a:r>
            <a:r>
              <a:rPr lang="en-US" sz="2000" i="1" dirty="0" err="1"/>
              <a:t>Menguras</a:t>
            </a:r>
            <a:r>
              <a:rPr lang="en-US" sz="2000" i="1" dirty="0"/>
              <a:t> </a:t>
            </a:r>
            <a:r>
              <a:rPr lang="en-US" sz="2000" i="1" dirty="0" err="1"/>
              <a:t>bak</a:t>
            </a:r>
            <a:r>
              <a:rPr lang="en-US" sz="2000" i="1" dirty="0"/>
              <a:t> </a:t>
            </a:r>
            <a:r>
              <a:rPr lang="en-US" sz="2000" i="1" dirty="0" err="1"/>
              <a:t>mandi</a:t>
            </a:r>
            <a:r>
              <a:rPr lang="en-US" sz="2000" i="1" dirty="0"/>
              <a:t>, </a:t>
            </a:r>
            <a:r>
              <a:rPr lang="en-US" sz="2000" i="1" dirty="0" err="1"/>
              <a:t>Menutup</a:t>
            </a:r>
            <a:r>
              <a:rPr lang="en-US" sz="2000" i="1" dirty="0"/>
              <a:t> </a:t>
            </a:r>
            <a:r>
              <a:rPr lang="en-US" sz="2000" i="1" dirty="0" err="1"/>
              <a:t>tempat</a:t>
            </a:r>
            <a:r>
              <a:rPr lang="en-US" sz="2000" i="1" dirty="0"/>
              <a:t> </a:t>
            </a:r>
            <a:r>
              <a:rPr lang="en-US" sz="2000" i="1" dirty="0" err="1"/>
              <a:t>penampungan</a:t>
            </a:r>
            <a:r>
              <a:rPr lang="en-US" sz="2000" i="1" dirty="0"/>
              <a:t> air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smtClean="0"/>
              <a:t>	</a:t>
            </a:r>
            <a:r>
              <a:rPr lang="en-US" sz="2000" i="1" dirty="0" err="1" smtClean="0"/>
              <a:t>Mengubur</a:t>
            </a:r>
            <a:r>
              <a:rPr lang="en-US" sz="2000" i="1" dirty="0" smtClean="0"/>
              <a:t> </a:t>
            </a:r>
            <a:r>
              <a:rPr lang="en-US" sz="2000" i="1" dirty="0"/>
              <a:t>barang2 </a:t>
            </a:r>
            <a:r>
              <a:rPr lang="en-US" sz="2000" i="1" dirty="0" err="1"/>
              <a:t>bekas</a:t>
            </a:r>
            <a:r>
              <a:rPr lang="en-US" sz="2000" dirty="0"/>
              <a:t>) </a:t>
            </a:r>
            <a:r>
              <a:rPr lang="en-US" sz="2000" dirty="0" smtClean="0"/>
              <a:t>agar </a:t>
            </a:r>
            <a:r>
              <a:rPr lang="en-US" sz="2000" dirty="0" err="1"/>
              <a:t>terhindar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infeksi</a:t>
            </a:r>
            <a:r>
              <a:rPr lang="en-US" sz="2000" dirty="0"/>
              <a:t> </a:t>
            </a:r>
            <a:r>
              <a:rPr lang="en-US" sz="2000" dirty="0" smtClean="0"/>
              <a:t>virus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nyamuk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731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9048" y="1106863"/>
            <a:ext cx="1004143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8. </a:t>
            </a:r>
            <a:r>
              <a:rPr lang="en-US" sz="2400" b="1" dirty="0" err="1" smtClean="0"/>
              <a:t>Konsumsi</a:t>
            </a:r>
            <a:r>
              <a:rPr lang="en-US" sz="2400" b="1" dirty="0" smtClean="0"/>
              <a:t> </a:t>
            </a:r>
            <a:r>
              <a:rPr lang="en-US" sz="2400" b="1" dirty="0" err="1"/>
              <a:t>buah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 smtClean="0"/>
              <a:t>sayur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err="1" smtClean="0"/>
              <a:t>Buah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sayur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memenuhi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vitamin </a:t>
            </a:r>
            <a:r>
              <a:rPr lang="en-US" sz="2400" dirty="0" err="1"/>
              <a:t>dan</a:t>
            </a:r>
            <a:r>
              <a:rPr lang="en-US" sz="2400" dirty="0"/>
              <a:t> mineral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 smtClean="0"/>
              <a:t>serat</a:t>
            </a:r>
            <a:r>
              <a:rPr lang="en-US" sz="2400" dirty="0" smtClean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 smtClean="0"/>
              <a:t>9. </a:t>
            </a:r>
            <a:r>
              <a:rPr lang="en-US" sz="2400" b="1" dirty="0" err="1" smtClean="0"/>
              <a:t>Melakukan</a:t>
            </a:r>
            <a:r>
              <a:rPr lang="en-US" sz="2400" b="1" dirty="0" smtClean="0"/>
              <a:t> </a:t>
            </a:r>
            <a:r>
              <a:rPr lang="en-US" sz="2400" b="1" dirty="0" err="1"/>
              <a:t>aktivitas</a:t>
            </a:r>
            <a:r>
              <a:rPr lang="en-US" sz="2400" b="1" dirty="0"/>
              <a:t> </a:t>
            </a:r>
            <a:r>
              <a:rPr lang="en-US" sz="2400" b="1" dirty="0" err="1"/>
              <a:t>fisik</a:t>
            </a:r>
            <a:r>
              <a:rPr lang="en-US" sz="2400" b="1" dirty="0"/>
              <a:t> </a:t>
            </a:r>
            <a:r>
              <a:rPr lang="en-US" sz="2400" b="1" dirty="0" err="1"/>
              <a:t>setiap</a:t>
            </a:r>
            <a:r>
              <a:rPr lang="en-US" sz="2400" b="1" dirty="0"/>
              <a:t> </a:t>
            </a:r>
            <a:r>
              <a:rPr lang="en-US" sz="2400" b="1" dirty="0" err="1" smtClean="0"/>
              <a:t>hari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 smtClean="0"/>
              <a:t>10.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/>
              <a:t>merokok</a:t>
            </a:r>
            <a:r>
              <a:rPr lang="en-US" sz="2400" b="1" dirty="0"/>
              <a:t> di </a:t>
            </a:r>
            <a:r>
              <a:rPr lang="en-US" sz="2400" b="1" dirty="0" err="1"/>
              <a:t>dalam</a:t>
            </a:r>
            <a:r>
              <a:rPr lang="en-US" sz="2400" b="1" dirty="0"/>
              <a:t> </a:t>
            </a:r>
            <a:r>
              <a:rPr lang="en-US" sz="2400" b="1" dirty="0" err="1"/>
              <a:t>rumah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53604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849440"/>
            <a:ext cx="10364451" cy="1748575"/>
          </a:xfrm>
        </p:spPr>
        <p:txBody>
          <a:bodyPr/>
          <a:lstStyle/>
          <a:p>
            <a:r>
              <a:rPr lang="en-US" dirty="0" err="1"/>
              <a:t>Bahaya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mengabaikan</a:t>
            </a:r>
            <a:r>
              <a:rPr lang="en-US" dirty="0" smtClean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Bersih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Sehat</a:t>
            </a:r>
            <a:r>
              <a:rPr lang="en-US" dirty="0"/>
              <a:t> </a:t>
            </a:r>
            <a:r>
              <a:rPr lang="en-US" dirty="0" smtClean="0"/>
              <a:t>(PHBS)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351830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Berikut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beberapa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penyakit</a:t>
            </a:r>
            <a:r>
              <a:rPr lang="en-US" i="1" dirty="0" smtClean="0">
                <a:solidFill>
                  <a:srgbClr val="FF0000"/>
                </a:solidFill>
              </a:rPr>
              <a:t> yang </a:t>
            </a:r>
            <a:r>
              <a:rPr lang="en-US" i="1" dirty="0" err="1" smtClean="0">
                <a:solidFill>
                  <a:srgbClr val="FF0000"/>
                </a:solidFill>
              </a:rPr>
              <a:t>timbul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karena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mengabaikan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Perilaku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Hidup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Bersih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dan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Sehat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88232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43732"/>
            <a:ext cx="10364451" cy="1596177"/>
          </a:xfrm>
        </p:spPr>
        <p:txBody>
          <a:bodyPr/>
          <a:lstStyle/>
          <a:p>
            <a:r>
              <a:rPr lang="en-US" b="1" dirty="0"/>
              <a:t>Diabetes Mellitus (DM) / </a:t>
            </a:r>
            <a:r>
              <a:rPr lang="en-US" b="1" dirty="0" err="1"/>
              <a:t>Kencing</a:t>
            </a:r>
            <a:r>
              <a:rPr lang="en-US" b="1" dirty="0"/>
              <a:t> </a:t>
            </a:r>
            <a:r>
              <a:rPr lang="en-US" b="1" dirty="0" err="1"/>
              <a:t>Manis</a:t>
            </a:r>
            <a:r>
              <a:rPr lang="en-US" b="1" dirty="0"/>
              <a:t> / </a:t>
            </a:r>
            <a:r>
              <a:rPr lang="en-US" b="1" dirty="0" err="1"/>
              <a:t>Penyakit</a:t>
            </a:r>
            <a:r>
              <a:rPr lang="en-US" b="1" dirty="0"/>
              <a:t> </a:t>
            </a:r>
            <a:r>
              <a:rPr lang="en-US" b="1" dirty="0" err="1"/>
              <a:t>Gula</a:t>
            </a:r>
            <a:r>
              <a:rPr lang="en-US" b="1" dirty="0"/>
              <a:t> </a:t>
            </a:r>
            <a:r>
              <a:rPr lang="en-US" b="1" dirty="0" err="1"/>
              <a:t>Darah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728" y="1511309"/>
            <a:ext cx="906817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300" dirty="0" smtClean="0"/>
              <a:t>Diabetes </a:t>
            </a:r>
            <a:r>
              <a:rPr lang="en-US" sz="2300" dirty="0" err="1"/>
              <a:t>adalah</a:t>
            </a:r>
            <a:r>
              <a:rPr lang="en-US" sz="2300" dirty="0"/>
              <a:t> </a:t>
            </a:r>
            <a:r>
              <a:rPr lang="en-US" sz="2300" dirty="0" err="1"/>
              <a:t>penyakit</a:t>
            </a:r>
            <a:r>
              <a:rPr lang="en-US" sz="2300" dirty="0"/>
              <a:t> yang </a:t>
            </a:r>
            <a:r>
              <a:rPr lang="en-US" sz="2300" dirty="0" err="1"/>
              <a:t>berlangsung</a:t>
            </a:r>
            <a:r>
              <a:rPr lang="en-US" sz="2300" dirty="0"/>
              <a:t> lama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kronis</a:t>
            </a:r>
            <a:r>
              <a:rPr lang="en-US" sz="2300" dirty="0"/>
              <a:t> </a:t>
            </a:r>
            <a:r>
              <a:rPr lang="en-US" sz="2300" dirty="0" err="1"/>
              <a:t>serta</a:t>
            </a:r>
            <a:r>
              <a:rPr lang="en-US" sz="2300" dirty="0"/>
              <a:t> </a:t>
            </a:r>
            <a:r>
              <a:rPr lang="en-US" sz="2300" dirty="0" err="1"/>
              <a:t>ditandai</a:t>
            </a:r>
            <a:r>
              <a:rPr lang="en-US" sz="2300" dirty="0"/>
              <a:t>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kadar</a:t>
            </a:r>
            <a:r>
              <a:rPr lang="en-US" sz="2300" dirty="0"/>
              <a:t> </a:t>
            </a:r>
            <a:r>
              <a:rPr lang="en-US" sz="2300" dirty="0" err="1"/>
              <a:t>gula</a:t>
            </a:r>
            <a:r>
              <a:rPr lang="en-US" sz="2300" dirty="0"/>
              <a:t> (</a:t>
            </a:r>
            <a:r>
              <a:rPr lang="en-US" sz="2300" dirty="0" err="1"/>
              <a:t>glukosa</a:t>
            </a:r>
            <a:r>
              <a:rPr lang="en-US" sz="2300" dirty="0"/>
              <a:t>) </a:t>
            </a:r>
            <a:r>
              <a:rPr lang="en-US" sz="2300" dirty="0" err="1"/>
              <a:t>darah</a:t>
            </a:r>
            <a:r>
              <a:rPr lang="en-US" sz="2300" dirty="0"/>
              <a:t> yang </a:t>
            </a:r>
            <a:r>
              <a:rPr lang="en-US" sz="2300" dirty="0" err="1" smtClean="0"/>
              <a:t>tinggi</a:t>
            </a:r>
            <a:r>
              <a:rPr lang="en-US" sz="2300" dirty="0"/>
              <a:t> </a:t>
            </a:r>
            <a:r>
              <a:rPr lang="en-US" sz="2300" dirty="0" smtClean="0"/>
              <a:t>/di </a:t>
            </a:r>
            <a:r>
              <a:rPr lang="en-US" sz="2300" dirty="0" err="1"/>
              <a:t>atas</a:t>
            </a:r>
            <a:r>
              <a:rPr lang="en-US" sz="2300" dirty="0"/>
              <a:t> </a:t>
            </a:r>
            <a:r>
              <a:rPr lang="en-US" sz="2300" dirty="0" err="1"/>
              <a:t>nilai</a:t>
            </a:r>
            <a:r>
              <a:rPr lang="en-US" sz="2300" dirty="0"/>
              <a:t> normal. </a:t>
            </a:r>
            <a:endParaRPr lang="en-US" sz="23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96755" y="1371601"/>
            <a:ext cx="29952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0171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384</TotalTime>
  <Words>1806</Words>
  <Application>Microsoft Office PowerPoint</Application>
  <PresentationFormat>Custom</PresentationFormat>
  <Paragraphs>261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Facet</vt:lpstr>
      <vt:lpstr>Pola Hidup Bersih &amp; Sehat</vt:lpstr>
      <vt:lpstr>Pola hidup bersih dan sehat</vt:lpstr>
      <vt:lpstr>Dimana saja kita harus menerapkan Phbs?</vt:lpstr>
      <vt:lpstr>PHBS Yang utama</vt:lpstr>
      <vt:lpstr>PHBS Di rumah tangga</vt:lpstr>
      <vt:lpstr>Slide 6</vt:lpstr>
      <vt:lpstr>Slide 7</vt:lpstr>
      <vt:lpstr>Bahaya dari mengabaikan Perilaku Hidup Bersih dan Sehat (PHBS) </vt:lpstr>
      <vt:lpstr>Diabetes Mellitus (DM) / Kencing Manis / Penyakit Gula Darah </vt:lpstr>
      <vt:lpstr>Cara mencegah DM (DIABETES MELLITUS)</vt:lpstr>
      <vt:lpstr>ASCARIASIS / INFEKSI OLEH KARENA CACING ASCARIS LUMBRICOIDES</vt:lpstr>
      <vt:lpstr>Cara mencegah ASCARIASIS</vt:lpstr>
      <vt:lpstr>AMOEBIASIS INFEKSI OLEH KARENA PARASIT ENTAMOEBA HISTOLYTICA</vt:lpstr>
      <vt:lpstr>Cara mencegah Amoebiasis</vt:lpstr>
      <vt:lpstr>Dengue Hemorrhagic Fever (DHF)/ Demam berdarah dengue (DBD)</vt:lpstr>
      <vt:lpstr>NYAMUK AEDES AEGYPTI (Vektor dari penyakit Demam berdarah dengue)</vt:lpstr>
      <vt:lpstr>Cara mencegah DBD/ DHF</vt:lpstr>
      <vt:lpstr>KESIMPULAN</vt:lpstr>
      <vt:lpstr>GIZI SEIMBANG YANG DIBUTUHKAN TUBUH</vt:lpstr>
      <vt:lpstr>Sejarah Gizi Seimbang</vt:lpstr>
      <vt:lpstr>Pengertian Gizi Seimbang  </vt:lpstr>
      <vt:lpstr>Bahaya Kekurangan Gizi Seimbang (Malnutrisi)  Pada Anak  </vt:lpstr>
      <vt:lpstr>BAHAYA MEROKOK BAGI KESEHATAN TUBUH</vt:lpstr>
      <vt:lpstr>  Jenis – Jenis Perokok  </vt:lpstr>
      <vt:lpstr>Berdasarkan Jumlah Rokok Yang Dihisap Setiap Hari </vt:lpstr>
      <vt:lpstr>Bahaya Merokok Bagi Kesehatan </vt:lpstr>
      <vt:lpstr>Slide 27</vt:lpstr>
      <vt:lpstr>KONSUMSI MINUMAN KERAS  DAN  PEMAKAIAN NARKOBA</vt:lpstr>
      <vt:lpstr>Pengertian Minuman Keras </vt:lpstr>
      <vt:lpstr>Golongan Miras Berdasarkan Kadar Alkohol </vt:lpstr>
      <vt:lpstr>Bahaya Minuman Keras Bagi Kesehatan </vt:lpstr>
      <vt:lpstr>Slide 32</vt:lpstr>
      <vt:lpstr>Pengertian Narkoba  </vt:lpstr>
      <vt:lpstr>Efek Samping Narkoba Bagi Penggunanya </vt:lpstr>
      <vt:lpstr>Dampak Penyalahgunaan Narkoba  </vt:lpstr>
      <vt:lpstr>Slide 36</vt:lpstr>
      <vt:lpstr>Dampak Penyalahgunaan Narkoba</vt:lpstr>
      <vt:lpstr>Dampak Penyalahgunaan Narkoba</vt:lpstr>
      <vt:lpstr>Bahaya dan Dampak Penggunaan Gadget yang Berlebihan</vt:lpstr>
      <vt:lpstr>Bahaya Pemakaian Gadget Terlalu Sering  </vt:lpstr>
      <vt:lpstr>Slide 41</vt:lpstr>
      <vt:lpstr>Cara Mencegah Kecanduan Gadget</vt:lpstr>
      <vt:lpstr>POLUSI</vt:lpstr>
      <vt:lpstr>POLUSI</vt:lpstr>
      <vt:lpstr>Macam-Macam Polusi</vt:lpstr>
      <vt:lpstr>Macam-Macam Polusi</vt:lpstr>
      <vt:lpstr>Bahaya Polusi</vt:lpstr>
      <vt:lpstr>Cara Mencegah Polusi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 hidup bersih &amp; sehat</dc:title>
  <dc:creator>Microsoft Office User</dc:creator>
  <cp:lastModifiedBy>Asus</cp:lastModifiedBy>
  <cp:revision>66</cp:revision>
  <dcterms:created xsi:type="dcterms:W3CDTF">2019-06-03T14:52:01Z</dcterms:created>
  <dcterms:modified xsi:type="dcterms:W3CDTF">2019-08-13T10:51:03Z</dcterms:modified>
</cp:coreProperties>
</file>